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23" r:id="rId1"/>
  </p:sldMasterIdLst>
  <p:notesMasterIdLst>
    <p:notesMasterId r:id="rId95"/>
  </p:notesMasterIdLst>
  <p:handoutMasterIdLst>
    <p:handoutMasterId r:id="rId96"/>
  </p:handoutMasterIdLst>
  <p:sldIdLst>
    <p:sldId id="256" r:id="rId2"/>
    <p:sldId id="257" r:id="rId3"/>
    <p:sldId id="374" r:id="rId4"/>
    <p:sldId id="261" r:id="rId5"/>
    <p:sldId id="262" r:id="rId6"/>
    <p:sldId id="263" r:id="rId7"/>
    <p:sldId id="264" r:id="rId8"/>
    <p:sldId id="265" r:id="rId9"/>
    <p:sldId id="376" r:id="rId10"/>
    <p:sldId id="270" r:id="rId11"/>
    <p:sldId id="272" r:id="rId12"/>
    <p:sldId id="274" r:id="rId13"/>
    <p:sldId id="293" r:id="rId14"/>
    <p:sldId id="279" r:id="rId15"/>
    <p:sldId id="282" r:id="rId16"/>
    <p:sldId id="295" r:id="rId17"/>
    <p:sldId id="285" r:id="rId18"/>
    <p:sldId id="284" r:id="rId19"/>
    <p:sldId id="286" r:id="rId20"/>
    <p:sldId id="287" r:id="rId21"/>
    <p:sldId id="288" r:id="rId22"/>
    <p:sldId id="289" r:id="rId23"/>
    <p:sldId id="312" r:id="rId24"/>
    <p:sldId id="446" r:id="rId25"/>
    <p:sldId id="447" r:id="rId26"/>
    <p:sldId id="314" r:id="rId27"/>
    <p:sldId id="315" r:id="rId28"/>
    <p:sldId id="325" r:id="rId29"/>
    <p:sldId id="332" r:id="rId30"/>
    <p:sldId id="326" r:id="rId31"/>
    <p:sldId id="327" r:id="rId32"/>
    <p:sldId id="328" r:id="rId33"/>
    <p:sldId id="329" r:id="rId34"/>
    <p:sldId id="333" r:id="rId35"/>
    <p:sldId id="334" r:id="rId36"/>
    <p:sldId id="335" r:id="rId37"/>
    <p:sldId id="336" r:id="rId38"/>
    <p:sldId id="337" r:id="rId39"/>
    <p:sldId id="338" r:id="rId40"/>
    <p:sldId id="339" r:id="rId41"/>
    <p:sldId id="340" r:id="rId42"/>
    <p:sldId id="341" r:id="rId43"/>
    <p:sldId id="342" r:id="rId44"/>
    <p:sldId id="343" r:id="rId45"/>
    <p:sldId id="344" r:id="rId46"/>
    <p:sldId id="345" r:id="rId47"/>
    <p:sldId id="346" r:id="rId48"/>
    <p:sldId id="384" r:id="rId49"/>
    <p:sldId id="331" r:id="rId50"/>
    <p:sldId id="352" r:id="rId51"/>
    <p:sldId id="361" r:id="rId52"/>
    <p:sldId id="445" r:id="rId53"/>
    <p:sldId id="429" r:id="rId54"/>
    <p:sldId id="386" r:id="rId55"/>
    <p:sldId id="431" r:id="rId56"/>
    <p:sldId id="432" r:id="rId57"/>
    <p:sldId id="433" r:id="rId58"/>
    <p:sldId id="313" r:id="rId59"/>
    <p:sldId id="438" r:id="rId60"/>
    <p:sldId id="260" r:id="rId61"/>
    <p:sldId id="268" r:id="rId62"/>
    <p:sldId id="269" r:id="rId63"/>
    <p:sldId id="388" r:id="rId64"/>
    <p:sldId id="437" r:id="rId65"/>
    <p:sldId id="273" r:id="rId66"/>
    <p:sldId id="277" r:id="rId67"/>
    <p:sldId id="275" r:id="rId68"/>
    <p:sldId id="280" r:id="rId69"/>
    <p:sldId id="283" r:id="rId70"/>
    <p:sldId id="392" r:id="rId71"/>
    <p:sldId id="393" r:id="rId72"/>
    <p:sldId id="448" r:id="rId73"/>
    <p:sldId id="294" r:id="rId74"/>
    <p:sldId id="290" r:id="rId75"/>
    <p:sldId id="291" r:id="rId76"/>
    <p:sldId id="430" r:id="rId77"/>
    <p:sldId id="397" r:id="rId78"/>
    <p:sldId id="434" r:id="rId79"/>
    <p:sldId id="442" r:id="rId80"/>
    <p:sldId id="443" r:id="rId81"/>
    <p:sldId id="399" r:id="rId82"/>
    <p:sldId id="440" r:id="rId83"/>
    <p:sldId id="301" r:id="rId84"/>
    <p:sldId id="302" r:id="rId85"/>
    <p:sldId id="444" r:id="rId86"/>
    <p:sldId id="303" r:id="rId87"/>
    <p:sldId id="304" r:id="rId88"/>
    <p:sldId id="321" r:id="rId89"/>
    <p:sldId id="307" r:id="rId90"/>
    <p:sldId id="435" r:id="rId91"/>
    <p:sldId id="439" r:id="rId92"/>
    <p:sldId id="354" r:id="rId93"/>
    <p:sldId id="363" r:id="rId9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C93D1"/>
    <a:srgbClr val="DBFF01"/>
    <a:srgbClr val="9AC6FC"/>
    <a:srgbClr val="CFD7ED"/>
    <a:srgbClr val="464C4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95" autoAdjust="0"/>
    <p:restoredTop sz="92869" autoAdjust="0"/>
  </p:normalViewPr>
  <p:slideViewPr>
    <p:cSldViewPr snapToGrid="0">
      <p:cViewPr varScale="1">
        <p:scale>
          <a:sx n="68" d="100"/>
          <a:sy n="68" d="100"/>
        </p:scale>
        <p:origin x="1080" y="72"/>
      </p:cViewPr>
      <p:guideLst>
        <p:guide orient="horz" pos="2160"/>
        <p:guide pos="3840"/>
      </p:guideLst>
    </p:cSldViewPr>
  </p:slideViewPr>
  <p:outlineViewPr>
    <p:cViewPr>
      <p:scale>
        <a:sx n="33" d="100"/>
        <a:sy n="33" d="100"/>
      </p:scale>
      <p:origin x="0" y="-3704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68" d="100"/>
          <a:sy n="68" d="100"/>
        </p:scale>
        <p:origin x="3160" y="21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notesMaster" Target="notesMasters/notesMaster1.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AE5CDA-4EBC-2E4E-A8C1-D64464634936}" type="doc">
      <dgm:prSet loTypeId="urn:microsoft.com/office/officeart/2008/layout/VerticalCurvedList" loCatId="" qsTypeId="urn:microsoft.com/office/officeart/2005/8/quickstyle/simple1" qsCatId="simple" csTypeId="urn:microsoft.com/office/officeart/2005/8/colors/colorful1" csCatId="colorful" phldr="1"/>
      <dgm:spPr/>
      <dgm:t>
        <a:bodyPr/>
        <a:lstStyle/>
        <a:p>
          <a:endParaRPr lang="en-US"/>
        </a:p>
      </dgm:t>
    </dgm:pt>
    <dgm:pt modelId="{CD964DAF-D40E-C745-B245-DDAEEAEF1FAD}">
      <dgm:prSet phldrT="[Text]"/>
      <dgm:spPr/>
      <dgm:t>
        <a:bodyPr/>
        <a:lstStyle/>
        <a:p>
          <a:r>
            <a:rPr lang="en-US" dirty="0"/>
            <a:t>Adding new files</a:t>
          </a:r>
        </a:p>
      </dgm:t>
    </dgm:pt>
    <dgm:pt modelId="{5BC328D2-34D5-704F-A425-EA62A33327B3}" type="parTrans" cxnId="{6CEFA8DA-5110-9543-A609-5F755357BF08}">
      <dgm:prSet/>
      <dgm:spPr/>
      <dgm:t>
        <a:bodyPr/>
        <a:lstStyle/>
        <a:p>
          <a:endParaRPr lang="en-US"/>
        </a:p>
      </dgm:t>
    </dgm:pt>
    <dgm:pt modelId="{F821092D-9A8C-C94D-A5EE-4DE9778136A2}" type="sibTrans" cxnId="{6CEFA8DA-5110-9543-A609-5F755357BF08}">
      <dgm:prSet/>
      <dgm:spPr/>
      <dgm:t>
        <a:bodyPr/>
        <a:lstStyle/>
        <a:p>
          <a:endParaRPr lang="en-US"/>
        </a:p>
      </dgm:t>
    </dgm:pt>
    <dgm:pt modelId="{21E3652B-2F1D-D24F-8245-C1DC6EEF4880}">
      <dgm:prSet phldrT="[Text]"/>
      <dgm:spPr/>
      <dgm:t>
        <a:bodyPr/>
        <a:lstStyle/>
        <a:p>
          <a:r>
            <a:rPr lang="en-US" dirty="0"/>
            <a:t>Inserting data</a:t>
          </a:r>
        </a:p>
      </dgm:t>
    </dgm:pt>
    <dgm:pt modelId="{8471DD71-454B-3744-9FAF-29F276644D9B}" type="parTrans" cxnId="{F11D9E71-D523-8148-8ABC-00475AE5DB2B}">
      <dgm:prSet/>
      <dgm:spPr/>
      <dgm:t>
        <a:bodyPr/>
        <a:lstStyle/>
        <a:p>
          <a:endParaRPr lang="en-US"/>
        </a:p>
      </dgm:t>
    </dgm:pt>
    <dgm:pt modelId="{CD162C96-AE7F-494A-8C71-4A9A38DBF72A}" type="sibTrans" cxnId="{F11D9E71-D523-8148-8ABC-00475AE5DB2B}">
      <dgm:prSet/>
      <dgm:spPr/>
      <dgm:t>
        <a:bodyPr/>
        <a:lstStyle/>
        <a:p>
          <a:endParaRPr lang="en-US"/>
        </a:p>
      </dgm:t>
    </dgm:pt>
    <dgm:pt modelId="{9B2AB3A1-7AE8-3A43-8D8F-2504B5EC6D29}">
      <dgm:prSet phldrT="[Text]"/>
      <dgm:spPr/>
      <dgm:t>
        <a:bodyPr/>
        <a:lstStyle/>
        <a:p>
          <a:r>
            <a:rPr lang="en-US" dirty="0"/>
            <a:t>Retrieving data</a:t>
          </a:r>
        </a:p>
      </dgm:t>
    </dgm:pt>
    <dgm:pt modelId="{C75AACC0-F3D9-2346-B420-0DA03E37C561}" type="parTrans" cxnId="{47603AA7-6B8E-144B-BD39-F2361E1748B9}">
      <dgm:prSet/>
      <dgm:spPr/>
      <dgm:t>
        <a:bodyPr/>
        <a:lstStyle/>
        <a:p>
          <a:endParaRPr lang="en-US"/>
        </a:p>
      </dgm:t>
    </dgm:pt>
    <dgm:pt modelId="{C20D8AC9-2B3A-5A4C-BD27-A919A7A40083}" type="sibTrans" cxnId="{47603AA7-6B8E-144B-BD39-F2361E1748B9}">
      <dgm:prSet/>
      <dgm:spPr/>
      <dgm:t>
        <a:bodyPr/>
        <a:lstStyle/>
        <a:p>
          <a:endParaRPr lang="en-US"/>
        </a:p>
      </dgm:t>
    </dgm:pt>
    <dgm:pt modelId="{5C6BFBFD-0178-9E4A-938E-91F4534C9A99}">
      <dgm:prSet phldrT="[Text]"/>
      <dgm:spPr/>
      <dgm:t>
        <a:bodyPr/>
        <a:lstStyle/>
        <a:p>
          <a:r>
            <a:rPr lang="en-US" dirty="0"/>
            <a:t>Modifying data</a:t>
          </a:r>
        </a:p>
      </dgm:t>
    </dgm:pt>
    <dgm:pt modelId="{D4457D47-0B72-A24B-9537-E39845A7D6B5}" type="parTrans" cxnId="{03AC31CD-36AD-B748-ACB8-DD47E7DEA494}">
      <dgm:prSet/>
      <dgm:spPr/>
      <dgm:t>
        <a:bodyPr/>
        <a:lstStyle/>
        <a:p>
          <a:endParaRPr lang="en-US"/>
        </a:p>
      </dgm:t>
    </dgm:pt>
    <dgm:pt modelId="{43244CDA-38B8-924D-AF55-9B445F4DD6B3}" type="sibTrans" cxnId="{03AC31CD-36AD-B748-ACB8-DD47E7DEA494}">
      <dgm:prSet/>
      <dgm:spPr/>
      <dgm:t>
        <a:bodyPr/>
        <a:lstStyle/>
        <a:p>
          <a:endParaRPr lang="en-US"/>
        </a:p>
      </dgm:t>
    </dgm:pt>
    <dgm:pt modelId="{EE3B5A36-9FC5-6442-AC46-F5708CA98C8E}">
      <dgm:prSet phldrT="[Text]"/>
      <dgm:spPr/>
      <dgm:t>
        <a:bodyPr/>
        <a:lstStyle/>
        <a:p>
          <a:r>
            <a:rPr lang="en-US" dirty="0"/>
            <a:t>Removing data</a:t>
          </a:r>
        </a:p>
      </dgm:t>
    </dgm:pt>
    <dgm:pt modelId="{C5CFA3CE-F3D5-6440-A34A-0A9E47A4A09B}" type="parTrans" cxnId="{B88AD484-6F68-1943-8150-E8D73C3CF3E6}">
      <dgm:prSet/>
      <dgm:spPr/>
      <dgm:t>
        <a:bodyPr/>
        <a:lstStyle/>
        <a:p>
          <a:endParaRPr lang="en-US"/>
        </a:p>
      </dgm:t>
    </dgm:pt>
    <dgm:pt modelId="{4EB3E781-42A5-E440-B31E-EDA9EE16C494}" type="sibTrans" cxnId="{B88AD484-6F68-1943-8150-E8D73C3CF3E6}">
      <dgm:prSet/>
      <dgm:spPr/>
      <dgm:t>
        <a:bodyPr/>
        <a:lstStyle/>
        <a:p>
          <a:endParaRPr lang="en-US"/>
        </a:p>
      </dgm:t>
    </dgm:pt>
    <dgm:pt modelId="{EA54B756-F785-344A-A520-2104EEAEC2F0}">
      <dgm:prSet phldrT="[Text]"/>
      <dgm:spPr/>
      <dgm:t>
        <a:bodyPr/>
        <a:lstStyle/>
        <a:p>
          <a:r>
            <a:rPr lang="en-US" dirty="0"/>
            <a:t>Removing files</a:t>
          </a:r>
        </a:p>
      </dgm:t>
    </dgm:pt>
    <dgm:pt modelId="{FB4BD775-C96B-B548-A101-F3075BAF8E1D}" type="parTrans" cxnId="{C179358C-96FB-3045-94B0-E94FC54A7CA3}">
      <dgm:prSet/>
      <dgm:spPr/>
      <dgm:t>
        <a:bodyPr/>
        <a:lstStyle/>
        <a:p>
          <a:endParaRPr lang="en-US"/>
        </a:p>
      </dgm:t>
    </dgm:pt>
    <dgm:pt modelId="{167F17C4-DE17-8F4B-9ECE-86A185DECB93}" type="sibTrans" cxnId="{C179358C-96FB-3045-94B0-E94FC54A7CA3}">
      <dgm:prSet/>
      <dgm:spPr/>
      <dgm:t>
        <a:bodyPr/>
        <a:lstStyle/>
        <a:p>
          <a:endParaRPr lang="en-US"/>
        </a:p>
      </dgm:t>
    </dgm:pt>
    <dgm:pt modelId="{55C7941B-4EC6-CD44-84A4-9ACBA32D6D57}" type="pres">
      <dgm:prSet presAssocID="{9AAE5CDA-4EBC-2E4E-A8C1-D64464634936}" presName="Name0" presStyleCnt="0">
        <dgm:presLayoutVars>
          <dgm:chMax val="7"/>
          <dgm:chPref val="7"/>
          <dgm:dir/>
        </dgm:presLayoutVars>
      </dgm:prSet>
      <dgm:spPr/>
      <dgm:t>
        <a:bodyPr/>
        <a:lstStyle/>
        <a:p>
          <a:endParaRPr lang="en-US"/>
        </a:p>
      </dgm:t>
    </dgm:pt>
    <dgm:pt modelId="{F1689826-ACEB-4947-A635-0E60C2F2C729}" type="pres">
      <dgm:prSet presAssocID="{9AAE5CDA-4EBC-2E4E-A8C1-D64464634936}" presName="Name1" presStyleCnt="0"/>
      <dgm:spPr/>
    </dgm:pt>
    <dgm:pt modelId="{6F226964-1C5D-7246-8473-72F410F2346B}" type="pres">
      <dgm:prSet presAssocID="{9AAE5CDA-4EBC-2E4E-A8C1-D64464634936}" presName="cycle" presStyleCnt="0"/>
      <dgm:spPr/>
    </dgm:pt>
    <dgm:pt modelId="{8B8892B6-CE88-AA4C-8491-018C752B0148}" type="pres">
      <dgm:prSet presAssocID="{9AAE5CDA-4EBC-2E4E-A8C1-D64464634936}" presName="srcNode" presStyleLbl="node1" presStyleIdx="0" presStyleCnt="6"/>
      <dgm:spPr/>
    </dgm:pt>
    <dgm:pt modelId="{78DF7834-DAB7-0E4C-8952-0B1B047C860E}" type="pres">
      <dgm:prSet presAssocID="{9AAE5CDA-4EBC-2E4E-A8C1-D64464634936}" presName="conn" presStyleLbl="parChTrans1D2" presStyleIdx="0" presStyleCnt="1"/>
      <dgm:spPr/>
      <dgm:t>
        <a:bodyPr/>
        <a:lstStyle/>
        <a:p>
          <a:endParaRPr lang="en-US"/>
        </a:p>
      </dgm:t>
    </dgm:pt>
    <dgm:pt modelId="{B7C9A0EB-CC7D-A241-8EAD-9632C91B3866}" type="pres">
      <dgm:prSet presAssocID="{9AAE5CDA-4EBC-2E4E-A8C1-D64464634936}" presName="extraNode" presStyleLbl="node1" presStyleIdx="0" presStyleCnt="6"/>
      <dgm:spPr/>
    </dgm:pt>
    <dgm:pt modelId="{073C0729-88BF-E640-A83A-21DDE3413C48}" type="pres">
      <dgm:prSet presAssocID="{9AAE5CDA-4EBC-2E4E-A8C1-D64464634936}" presName="dstNode" presStyleLbl="node1" presStyleIdx="0" presStyleCnt="6"/>
      <dgm:spPr/>
    </dgm:pt>
    <dgm:pt modelId="{EE45C49C-B8D9-AE44-9B01-1884537E449D}" type="pres">
      <dgm:prSet presAssocID="{CD964DAF-D40E-C745-B245-DDAEEAEF1FAD}" presName="text_1" presStyleLbl="node1" presStyleIdx="0" presStyleCnt="6">
        <dgm:presLayoutVars>
          <dgm:bulletEnabled val="1"/>
        </dgm:presLayoutVars>
      </dgm:prSet>
      <dgm:spPr/>
      <dgm:t>
        <a:bodyPr/>
        <a:lstStyle/>
        <a:p>
          <a:endParaRPr lang="en-US"/>
        </a:p>
      </dgm:t>
    </dgm:pt>
    <dgm:pt modelId="{344C5930-52FD-914F-9F41-96FD4E252633}" type="pres">
      <dgm:prSet presAssocID="{CD964DAF-D40E-C745-B245-DDAEEAEF1FAD}" presName="accent_1" presStyleCnt="0"/>
      <dgm:spPr/>
    </dgm:pt>
    <dgm:pt modelId="{94EA01C1-9585-B84B-B19A-F2D2895CBCB3}" type="pres">
      <dgm:prSet presAssocID="{CD964DAF-D40E-C745-B245-DDAEEAEF1FAD}" presName="accentRepeatNode" presStyleLbl="solidFgAcc1" presStyleIdx="0" presStyleCnt="6"/>
      <dgm:spPr/>
    </dgm:pt>
    <dgm:pt modelId="{59070BC9-DDB2-B44C-9211-61686F91FCAA}" type="pres">
      <dgm:prSet presAssocID="{21E3652B-2F1D-D24F-8245-C1DC6EEF4880}" presName="text_2" presStyleLbl="node1" presStyleIdx="1" presStyleCnt="6">
        <dgm:presLayoutVars>
          <dgm:bulletEnabled val="1"/>
        </dgm:presLayoutVars>
      </dgm:prSet>
      <dgm:spPr/>
      <dgm:t>
        <a:bodyPr/>
        <a:lstStyle/>
        <a:p>
          <a:endParaRPr lang="en-US"/>
        </a:p>
      </dgm:t>
    </dgm:pt>
    <dgm:pt modelId="{97D26813-C565-1547-ABE2-2DDC80476F25}" type="pres">
      <dgm:prSet presAssocID="{21E3652B-2F1D-D24F-8245-C1DC6EEF4880}" presName="accent_2" presStyleCnt="0"/>
      <dgm:spPr/>
    </dgm:pt>
    <dgm:pt modelId="{2123380A-81F9-1249-83E5-E903144C695A}" type="pres">
      <dgm:prSet presAssocID="{21E3652B-2F1D-D24F-8245-C1DC6EEF4880}" presName="accentRepeatNode" presStyleLbl="solidFgAcc1" presStyleIdx="1" presStyleCnt="6"/>
      <dgm:spPr/>
    </dgm:pt>
    <dgm:pt modelId="{5B44D763-E868-0B46-9C85-50F150170106}" type="pres">
      <dgm:prSet presAssocID="{9B2AB3A1-7AE8-3A43-8D8F-2504B5EC6D29}" presName="text_3" presStyleLbl="node1" presStyleIdx="2" presStyleCnt="6">
        <dgm:presLayoutVars>
          <dgm:bulletEnabled val="1"/>
        </dgm:presLayoutVars>
      </dgm:prSet>
      <dgm:spPr/>
      <dgm:t>
        <a:bodyPr/>
        <a:lstStyle/>
        <a:p>
          <a:endParaRPr lang="en-US"/>
        </a:p>
      </dgm:t>
    </dgm:pt>
    <dgm:pt modelId="{0DAA8C76-B187-4F41-8F35-1CB2A21B8F9E}" type="pres">
      <dgm:prSet presAssocID="{9B2AB3A1-7AE8-3A43-8D8F-2504B5EC6D29}" presName="accent_3" presStyleCnt="0"/>
      <dgm:spPr/>
    </dgm:pt>
    <dgm:pt modelId="{C3F94F83-8861-3547-B2CF-D97C2AE33725}" type="pres">
      <dgm:prSet presAssocID="{9B2AB3A1-7AE8-3A43-8D8F-2504B5EC6D29}" presName="accentRepeatNode" presStyleLbl="solidFgAcc1" presStyleIdx="2" presStyleCnt="6"/>
      <dgm:spPr/>
    </dgm:pt>
    <dgm:pt modelId="{5FB0215D-8D9F-0148-A73B-0A3E800AC882}" type="pres">
      <dgm:prSet presAssocID="{5C6BFBFD-0178-9E4A-938E-91F4534C9A99}" presName="text_4" presStyleLbl="node1" presStyleIdx="3" presStyleCnt="6">
        <dgm:presLayoutVars>
          <dgm:bulletEnabled val="1"/>
        </dgm:presLayoutVars>
      </dgm:prSet>
      <dgm:spPr/>
      <dgm:t>
        <a:bodyPr/>
        <a:lstStyle/>
        <a:p>
          <a:endParaRPr lang="en-US"/>
        </a:p>
      </dgm:t>
    </dgm:pt>
    <dgm:pt modelId="{DEDF62E2-53FA-5240-8A80-3BBE87F9242E}" type="pres">
      <dgm:prSet presAssocID="{5C6BFBFD-0178-9E4A-938E-91F4534C9A99}" presName="accent_4" presStyleCnt="0"/>
      <dgm:spPr/>
    </dgm:pt>
    <dgm:pt modelId="{FC58FBD9-09AF-C246-9FD5-0058B3663F68}" type="pres">
      <dgm:prSet presAssocID="{5C6BFBFD-0178-9E4A-938E-91F4534C9A99}" presName="accentRepeatNode" presStyleLbl="solidFgAcc1" presStyleIdx="3" presStyleCnt="6"/>
      <dgm:spPr/>
    </dgm:pt>
    <dgm:pt modelId="{8A3B91C7-C8FF-E445-B364-641BA422A71F}" type="pres">
      <dgm:prSet presAssocID="{EE3B5A36-9FC5-6442-AC46-F5708CA98C8E}" presName="text_5" presStyleLbl="node1" presStyleIdx="4" presStyleCnt="6">
        <dgm:presLayoutVars>
          <dgm:bulletEnabled val="1"/>
        </dgm:presLayoutVars>
      </dgm:prSet>
      <dgm:spPr/>
      <dgm:t>
        <a:bodyPr/>
        <a:lstStyle/>
        <a:p>
          <a:endParaRPr lang="en-US"/>
        </a:p>
      </dgm:t>
    </dgm:pt>
    <dgm:pt modelId="{50FD2AD5-14A4-2D41-9CE6-6068D408979D}" type="pres">
      <dgm:prSet presAssocID="{EE3B5A36-9FC5-6442-AC46-F5708CA98C8E}" presName="accent_5" presStyleCnt="0"/>
      <dgm:spPr/>
    </dgm:pt>
    <dgm:pt modelId="{96E061BE-34DB-614F-820A-7C8352F75558}" type="pres">
      <dgm:prSet presAssocID="{EE3B5A36-9FC5-6442-AC46-F5708CA98C8E}" presName="accentRepeatNode" presStyleLbl="solidFgAcc1" presStyleIdx="4" presStyleCnt="6"/>
      <dgm:spPr/>
    </dgm:pt>
    <dgm:pt modelId="{9C3F3D36-C4E2-3948-8F3A-FE084A2E62F0}" type="pres">
      <dgm:prSet presAssocID="{EA54B756-F785-344A-A520-2104EEAEC2F0}" presName="text_6" presStyleLbl="node1" presStyleIdx="5" presStyleCnt="6">
        <dgm:presLayoutVars>
          <dgm:bulletEnabled val="1"/>
        </dgm:presLayoutVars>
      </dgm:prSet>
      <dgm:spPr/>
      <dgm:t>
        <a:bodyPr/>
        <a:lstStyle/>
        <a:p>
          <a:endParaRPr lang="en-US"/>
        </a:p>
      </dgm:t>
    </dgm:pt>
    <dgm:pt modelId="{4D067429-014B-2F4A-ACB8-2A1A03381E90}" type="pres">
      <dgm:prSet presAssocID="{EA54B756-F785-344A-A520-2104EEAEC2F0}" presName="accent_6" presStyleCnt="0"/>
      <dgm:spPr/>
    </dgm:pt>
    <dgm:pt modelId="{C1606F21-7193-2249-AA69-5295CCC7A1AB}" type="pres">
      <dgm:prSet presAssocID="{EA54B756-F785-344A-A520-2104EEAEC2F0}" presName="accentRepeatNode" presStyleLbl="solidFgAcc1" presStyleIdx="5" presStyleCnt="6"/>
      <dgm:spPr/>
    </dgm:pt>
  </dgm:ptLst>
  <dgm:cxnLst>
    <dgm:cxn modelId="{A561785C-1021-EC4D-A2DD-4B0CB5836ED8}" type="presOf" srcId="{5C6BFBFD-0178-9E4A-938E-91F4534C9A99}" destId="{5FB0215D-8D9F-0148-A73B-0A3E800AC882}" srcOrd="0" destOrd="0" presId="urn:microsoft.com/office/officeart/2008/layout/VerticalCurvedList"/>
    <dgm:cxn modelId="{6CEFA8DA-5110-9543-A609-5F755357BF08}" srcId="{9AAE5CDA-4EBC-2E4E-A8C1-D64464634936}" destId="{CD964DAF-D40E-C745-B245-DDAEEAEF1FAD}" srcOrd="0" destOrd="0" parTransId="{5BC328D2-34D5-704F-A425-EA62A33327B3}" sibTransId="{F821092D-9A8C-C94D-A5EE-4DE9778136A2}"/>
    <dgm:cxn modelId="{47603AA7-6B8E-144B-BD39-F2361E1748B9}" srcId="{9AAE5CDA-4EBC-2E4E-A8C1-D64464634936}" destId="{9B2AB3A1-7AE8-3A43-8D8F-2504B5EC6D29}" srcOrd="2" destOrd="0" parTransId="{C75AACC0-F3D9-2346-B420-0DA03E37C561}" sibTransId="{C20D8AC9-2B3A-5A4C-BD27-A919A7A40083}"/>
    <dgm:cxn modelId="{F11D9E71-D523-8148-8ABC-00475AE5DB2B}" srcId="{9AAE5CDA-4EBC-2E4E-A8C1-D64464634936}" destId="{21E3652B-2F1D-D24F-8245-C1DC6EEF4880}" srcOrd="1" destOrd="0" parTransId="{8471DD71-454B-3744-9FAF-29F276644D9B}" sibTransId="{CD162C96-AE7F-494A-8C71-4A9A38DBF72A}"/>
    <dgm:cxn modelId="{C179358C-96FB-3045-94B0-E94FC54A7CA3}" srcId="{9AAE5CDA-4EBC-2E4E-A8C1-D64464634936}" destId="{EA54B756-F785-344A-A520-2104EEAEC2F0}" srcOrd="5" destOrd="0" parTransId="{FB4BD775-C96B-B548-A101-F3075BAF8E1D}" sibTransId="{167F17C4-DE17-8F4B-9ECE-86A185DECB93}"/>
    <dgm:cxn modelId="{00B4A3C7-82E5-4149-B3CD-7A2AEDF2AE0C}" type="presOf" srcId="{F821092D-9A8C-C94D-A5EE-4DE9778136A2}" destId="{78DF7834-DAB7-0E4C-8952-0B1B047C860E}" srcOrd="0" destOrd="0" presId="urn:microsoft.com/office/officeart/2008/layout/VerticalCurvedList"/>
    <dgm:cxn modelId="{6A8D3BCB-2E58-604B-9302-D9555492F68F}" type="presOf" srcId="{9B2AB3A1-7AE8-3A43-8D8F-2504B5EC6D29}" destId="{5B44D763-E868-0B46-9C85-50F150170106}" srcOrd="0" destOrd="0" presId="urn:microsoft.com/office/officeart/2008/layout/VerticalCurvedList"/>
    <dgm:cxn modelId="{D6FD3B61-82D6-0641-A516-30EC120A690A}" type="presOf" srcId="{EE3B5A36-9FC5-6442-AC46-F5708CA98C8E}" destId="{8A3B91C7-C8FF-E445-B364-641BA422A71F}" srcOrd="0" destOrd="0" presId="urn:microsoft.com/office/officeart/2008/layout/VerticalCurvedList"/>
    <dgm:cxn modelId="{10B73086-17E9-BE4F-93EB-31E3970FD53A}" type="presOf" srcId="{21E3652B-2F1D-D24F-8245-C1DC6EEF4880}" destId="{59070BC9-DDB2-B44C-9211-61686F91FCAA}" srcOrd="0" destOrd="0" presId="urn:microsoft.com/office/officeart/2008/layout/VerticalCurvedList"/>
    <dgm:cxn modelId="{B88AD484-6F68-1943-8150-E8D73C3CF3E6}" srcId="{9AAE5CDA-4EBC-2E4E-A8C1-D64464634936}" destId="{EE3B5A36-9FC5-6442-AC46-F5708CA98C8E}" srcOrd="4" destOrd="0" parTransId="{C5CFA3CE-F3D5-6440-A34A-0A9E47A4A09B}" sibTransId="{4EB3E781-42A5-E440-B31E-EDA9EE16C494}"/>
    <dgm:cxn modelId="{9F855272-E1F1-FB4E-B4F2-347F5F69FF29}" type="presOf" srcId="{EA54B756-F785-344A-A520-2104EEAEC2F0}" destId="{9C3F3D36-C4E2-3948-8F3A-FE084A2E62F0}" srcOrd="0" destOrd="0" presId="urn:microsoft.com/office/officeart/2008/layout/VerticalCurvedList"/>
    <dgm:cxn modelId="{03AC31CD-36AD-B748-ACB8-DD47E7DEA494}" srcId="{9AAE5CDA-4EBC-2E4E-A8C1-D64464634936}" destId="{5C6BFBFD-0178-9E4A-938E-91F4534C9A99}" srcOrd="3" destOrd="0" parTransId="{D4457D47-0B72-A24B-9537-E39845A7D6B5}" sibTransId="{43244CDA-38B8-924D-AF55-9B445F4DD6B3}"/>
    <dgm:cxn modelId="{176F59C0-4208-C043-8640-848F55A628A7}" type="presOf" srcId="{9AAE5CDA-4EBC-2E4E-A8C1-D64464634936}" destId="{55C7941B-4EC6-CD44-84A4-9ACBA32D6D57}" srcOrd="0" destOrd="0" presId="urn:microsoft.com/office/officeart/2008/layout/VerticalCurvedList"/>
    <dgm:cxn modelId="{E33497B4-2A15-294B-8FDA-FC8DD6B04EC7}" type="presOf" srcId="{CD964DAF-D40E-C745-B245-DDAEEAEF1FAD}" destId="{EE45C49C-B8D9-AE44-9B01-1884537E449D}" srcOrd="0" destOrd="0" presId="urn:microsoft.com/office/officeart/2008/layout/VerticalCurvedList"/>
    <dgm:cxn modelId="{5906F40D-4EB4-8845-8549-E0708AAE5ED5}" type="presParOf" srcId="{55C7941B-4EC6-CD44-84A4-9ACBA32D6D57}" destId="{F1689826-ACEB-4947-A635-0E60C2F2C729}" srcOrd="0" destOrd="0" presId="urn:microsoft.com/office/officeart/2008/layout/VerticalCurvedList"/>
    <dgm:cxn modelId="{D3B7853F-9325-1B44-9089-E1E04DB9B629}" type="presParOf" srcId="{F1689826-ACEB-4947-A635-0E60C2F2C729}" destId="{6F226964-1C5D-7246-8473-72F410F2346B}" srcOrd="0" destOrd="0" presId="urn:microsoft.com/office/officeart/2008/layout/VerticalCurvedList"/>
    <dgm:cxn modelId="{3EE5245F-737A-A141-A966-13172E139068}" type="presParOf" srcId="{6F226964-1C5D-7246-8473-72F410F2346B}" destId="{8B8892B6-CE88-AA4C-8491-018C752B0148}" srcOrd="0" destOrd="0" presId="urn:microsoft.com/office/officeart/2008/layout/VerticalCurvedList"/>
    <dgm:cxn modelId="{FCF16853-81B6-BD42-9AEE-719A58653687}" type="presParOf" srcId="{6F226964-1C5D-7246-8473-72F410F2346B}" destId="{78DF7834-DAB7-0E4C-8952-0B1B047C860E}" srcOrd="1" destOrd="0" presId="urn:microsoft.com/office/officeart/2008/layout/VerticalCurvedList"/>
    <dgm:cxn modelId="{7F638C99-7A1E-444D-80DE-F39227D14D93}" type="presParOf" srcId="{6F226964-1C5D-7246-8473-72F410F2346B}" destId="{B7C9A0EB-CC7D-A241-8EAD-9632C91B3866}" srcOrd="2" destOrd="0" presId="urn:microsoft.com/office/officeart/2008/layout/VerticalCurvedList"/>
    <dgm:cxn modelId="{57AF6BDB-85EB-7844-AD92-8517073E0BF1}" type="presParOf" srcId="{6F226964-1C5D-7246-8473-72F410F2346B}" destId="{073C0729-88BF-E640-A83A-21DDE3413C48}" srcOrd="3" destOrd="0" presId="urn:microsoft.com/office/officeart/2008/layout/VerticalCurvedList"/>
    <dgm:cxn modelId="{5C6D289B-4DA0-9546-95B8-A0DF36F11277}" type="presParOf" srcId="{F1689826-ACEB-4947-A635-0E60C2F2C729}" destId="{EE45C49C-B8D9-AE44-9B01-1884537E449D}" srcOrd="1" destOrd="0" presId="urn:microsoft.com/office/officeart/2008/layout/VerticalCurvedList"/>
    <dgm:cxn modelId="{05C7DA82-7F03-8948-9FDE-C2EA6741A0FF}" type="presParOf" srcId="{F1689826-ACEB-4947-A635-0E60C2F2C729}" destId="{344C5930-52FD-914F-9F41-96FD4E252633}" srcOrd="2" destOrd="0" presId="urn:microsoft.com/office/officeart/2008/layout/VerticalCurvedList"/>
    <dgm:cxn modelId="{2F1804BB-7AEB-8143-BFBD-1803B58AB702}" type="presParOf" srcId="{344C5930-52FD-914F-9F41-96FD4E252633}" destId="{94EA01C1-9585-B84B-B19A-F2D2895CBCB3}" srcOrd="0" destOrd="0" presId="urn:microsoft.com/office/officeart/2008/layout/VerticalCurvedList"/>
    <dgm:cxn modelId="{F9F2524C-2B81-AC41-B1FD-C58C8D20ED47}" type="presParOf" srcId="{F1689826-ACEB-4947-A635-0E60C2F2C729}" destId="{59070BC9-DDB2-B44C-9211-61686F91FCAA}" srcOrd="3" destOrd="0" presId="urn:microsoft.com/office/officeart/2008/layout/VerticalCurvedList"/>
    <dgm:cxn modelId="{D9135637-06E7-D84D-BEDB-81681351D32F}" type="presParOf" srcId="{F1689826-ACEB-4947-A635-0E60C2F2C729}" destId="{97D26813-C565-1547-ABE2-2DDC80476F25}" srcOrd="4" destOrd="0" presId="urn:microsoft.com/office/officeart/2008/layout/VerticalCurvedList"/>
    <dgm:cxn modelId="{184ACA83-14F6-F640-939E-A9117101118C}" type="presParOf" srcId="{97D26813-C565-1547-ABE2-2DDC80476F25}" destId="{2123380A-81F9-1249-83E5-E903144C695A}" srcOrd="0" destOrd="0" presId="urn:microsoft.com/office/officeart/2008/layout/VerticalCurvedList"/>
    <dgm:cxn modelId="{139E3CC6-2354-F845-8E53-CFC32E1E7F6D}" type="presParOf" srcId="{F1689826-ACEB-4947-A635-0E60C2F2C729}" destId="{5B44D763-E868-0B46-9C85-50F150170106}" srcOrd="5" destOrd="0" presId="urn:microsoft.com/office/officeart/2008/layout/VerticalCurvedList"/>
    <dgm:cxn modelId="{040491B5-31AB-8947-95A7-552B8CA02205}" type="presParOf" srcId="{F1689826-ACEB-4947-A635-0E60C2F2C729}" destId="{0DAA8C76-B187-4F41-8F35-1CB2A21B8F9E}" srcOrd="6" destOrd="0" presId="urn:microsoft.com/office/officeart/2008/layout/VerticalCurvedList"/>
    <dgm:cxn modelId="{E8EE0D49-1570-5048-8F8C-995CBC6D6CA4}" type="presParOf" srcId="{0DAA8C76-B187-4F41-8F35-1CB2A21B8F9E}" destId="{C3F94F83-8861-3547-B2CF-D97C2AE33725}" srcOrd="0" destOrd="0" presId="urn:microsoft.com/office/officeart/2008/layout/VerticalCurvedList"/>
    <dgm:cxn modelId="{EA926802-6E0B-7245-B14D-50AAA9E4DB56}" type="presParOf" srcId="{F1689826-ACEB-4947-A635-0E60C2F2C729}" destId="{5FB0215D-8D9F-0148-A73B-0A3E800AC882}" srcOrd="7" destOrd="0" presId="urn:microsoft.com/office/officeart/2008/layout/VerticalCurvedList"/>
    <dgm:cxn modelId="{6D5B963C-1ED0-1B45-A52D-43716EAB1AB5}" type="presParOf" srcId="{F1689826-ACEB-4947-A635-0E60C2F2C729}" destId="{DEDF62E2-53FA-5240-8A80-3BBE87F9242E}" srcOrd="8" destOrd="0" presId="urn:microsoft.com/office/officeart/2008/layout/VerticalCurvedList"/>
    <dgm:cxn modelId="{F2F16C61-3EAB-CD41-B30F-3E72D3F58198}" type="presParOf" srcId="{DEDF62E2-53FA-5240-8A80-3BBE87F9242E}" destId="{FC58FBD9-09AF-C246-9FD5-0058B3663F68}" srcOrd="0" destOrd="0" presId="urn:microsoft.com/office/officeart/2008/layout/VerticalCurvedList"/>
    <dgm:cxn modelId="{70F40882-C3F6-0844-ABED-4C5152F94155}" type="presParOf" srcId="{F1689826-ACEB-4947-A635-0E60C2F2C729}" destId="{8A3B91C7-C8FF-E445-B364-641BA422A71F}" srcOrd="9" destOrd="0" presId="urn:microsoft.com/office/officeart/2008/layout/VerticalCurvedList"/>
    <dgm:cxn modelId="{16132EDF-FE7D-9C42-A4AB-3912CCA7951F}" type="presParOf" srcId="{F1689826-ACEB-4947-A635-0E60C2F2C729}" destId="{50FD2AD5-14A4-2D41-9CE6-6068D408979D}" srcOrd="10" destOrd="0" presId="urn:microsoft.com/office/officeart/2008/layout/VerticalCurvedList"/>
    <dgm:cxn modelId="{32D52EFC-091E-AB48-9E38-CF8C8CA0D9B0}" type="presParOf" srcId="{50FD2AD5-14A4-2D41-9CE6-6068D408979D}" destId="{96E061BE-34DB-614F-820A-7C8352F75558}" srcOrd="0" destOrd="0" presId="urn:microsoft.com/office/officeart/2008/layout/VerticalCurvedList"/>
    <dgm:cxn modelId="{CE06240D-B7A9-4A45-A2A7-600893034491}" type="presParOf" srcId="{F1689826-ACEB-4947-A635-0E60C2F2C729}" destId="{9C3F3D36-C4E2-3948-8F3A-FE084A2E62F0}" srcOrd="11" destOrd="0" presId="urn:microsoft.com/office/officeart/2008/layout/VerticalCurvedList"/>
    <dgm:cxn modelId="{573EE9A6-4F8A-6B43-8BC4-4707AD912FDB}" type="presParOf" srcId="{F1689826-ACEB-4947-A635-0E60C2F2C729}" destId="{4D067429-014B-2F4A-ACB8-2A1A03381E90}" srcOrd="12" destOrd="0" presId="urn:microsoft.com/office/officeart/2008/layout/VerticalCurvedList"/>
    <dgm:cxn modelId="{8917DEBF-6E57-8D49-8A69-62D51A071C4A}" type="presParOf" srcId="{4D067429-014B-2F4A-ACB8-2A1A03381E90}" destId="{C1606F21-7193-2249-AA69-5295CCC7A1AB}"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9011B6-8381-4BDB-91ED-1853DE80DA32}" type="doc">
      <dgm:prSet loTypeId="urn:microsoft.com/office/officeart/2005/8/layout/default#2" loCatId="list" qsTypeId="urn:microsoft.com/office/officeart/2005/8/quickstyle/simple1" qsCatId="simple" csTypeId="urn:microsoft.com/office/officeart/2005/8/colors/accent0_1" csCatId="mainScheme" phldr="1"/>
      <dgm:spPr/>
      <dgm:t>
        <a:bodyPr/>
        <a:lstStyle/>
        <a:p>
          <a:endParaRPr lang="en-US"/>
        </a:p>
      </dgm:t>
    </dgm:pt>
    <dgm:pt modelId="{84A8582B-BD5A-48C8-A94F-8676382C75BC}">
      <dgm:prSet phldrT="[Text]" custT="1"/>
      <dgm:spPr/>
      <dgm:t>
        <a:bodyPr/>
        <a:lstStyle/>
        <a:p>
          <a:pPr algn="l"/>
          <a:r>
            <a:rPr lang="en-US" sz="2400" dirty="0">
              <a:latin typeface="Helvetica LT Std Cond Light" pitchFamily="34" charset="0"/>
            </a:rPr>
            <a:t>Every piece of information is stored in the form of tables</a:t>
          </a:r>
        </a:p>
      </dgm:t>
    </dgm:pt>
    <dgm:pt modelId="{DDB0CBF4-A244-45E6-8C17-E3A5339F4398}" type="parTrans" cxnId="{B692430B-4501-4079-8A6C-2DA7A33A8E7E}">
      <dgm:prSet/>
      <dgm:spPr/>
      <dgm:t>
        <a:bodyPr/>
        <a:lstStyle/>
        <a:p>
          <a:endParaRPr lang="en-US"/>
        </a:p>
      </dgm:t>
    </dgm:pt>
    <dgm:pt modelId="{F9ACC1CE-B978-41FA-8471-44FC27817C86}" type="sibTrans" cxnId="{B692430B-4501-4079-8A6C-2DA7A33A8E7E}">
      <dgm:prSet/>
      <dgm:spPr/>
      <dgm:t>
        <a:bodyPr/>
        <a:lstStyle/>
        <a:p>
          <a:endParaRPr lang="en-US"/>
        </a:p>
      </dgm:t>
    </dgm:pt>
    <dgm:pt modelId="{87344F58-23E8-4730-9F53-D3566C86DB07}">
      <dgm:prSet custT="1"/>
      <dgm:spPr/>
      <dgm:t>
        <a:bodyPr/>
        <a:lstStyle/>
        <a:p>
          <a:pPr algn="l"/>
          <a:r>
            <a:rPr lang="en-US" sz="2400" dirty="0">
              <a:latin typeface="Helvetica LT Std Cond Light" pitchFamily="34" charset="0"/>
            </a:rPr>
            <a:t>Has primary keys for unique identification of rows</a:t>
          </a:r>
        </a:p>
      </dgm:t>
    </dgm:pt>
    <dgm:pt modelId="{27E91E12-6388-44A3-91EB-076799F860EF}" type="parTrans" cxnId="{0D5AF983-84CF-4720-B40F-65C9B8B1C58F}">
      <dgm:prSet/>
      <dgm:spPr/>
      <dgm:t>
        <a:bodyPr/>
        <a:lstStyle/>
        <a:p>
          <a:endParaRPr lang="en-US"/>
        </a:p>
      </dgm:t>
    </dgm:pt>
    <dgm:pt modelId="{0FFD898E-4FAD-4BFD-83EB-7E17A78A877D}" type="sibTrans" cxnId="{0D5AF983-84CF-4720-B40F-65C9B8B1C58F}">
      <dgm:prSet/>
      <dgm:spPr/>
      <dgm:t>
        <a:bodyPr/>
        <a:lstStyle/>
        <a:p>
          <a:endParaRPr lang="en-US"/>
        </a:p>
      </dgm:t>
    </dgm:pt>
    <dgm:pt modelId="{85114773-6057-4219-A32F-65058C75BD97}">
      <dgm:prSet custT="1"/>
      <dgm:spPr/>
      <dgm:t>
        <a:bodyPr/>
        <a:lstStyle/>
        <a:p>
          <a:pPr algn="l"/>
          <a:r>
            <a:rPr lang="en-US" sz="2400" dirty="0">
              <a:latin typeface="Helvetica LT Std Cond Light" pitchFamily="34" charset="0"/>
            </a:rPr>
            <a:t>Has foreign keys to ensure data integrity</a:t>
          </a:r>
        </a:p>
      </dgm:t>
    </dgm:pt>
    <dgm:pt modelId="{F0DEE16A-CF20-424A-992A-E884DF6944CD}" type="parTrans" cxnId="{7D77BA1C-A2B6-472F-B3D8-3B41D7A943FE}">
      <dgm:prSet/>
      <dgm:spPr/>
      <dgm:t>
        <a:bodyPr/>
        <a:lstStyle/>
        <a:p>
          <a:endParaRPr lang="en-US"/>
        </a:p>
      </dgm:t>
    </dgm:pt>
    <dgm:pt modelId="{D8C168E2-894C-496F-8B1E-3B6C70A4119A}" type="sibTrans" cxnId="{7D77BA1C-A2B6-472F-B3D8-3B41D7A943FE}">
      <dgm:prSet/>
      <dgm:spPr/>
      <dgm:t>
        <a:bodyPr/>
        <a:lstStyle/>
        <a:p>
          <a:endParaRPr lang="en-US"/>
        </a:p>
      </dgm:t>
    </dgm:pt>
    <dgm:pt modelId="{9A50432C-D56C-43E9-BEB7-4FA74C397C8E}">
      <dgm:prSet custT="1"/>
      <dgm:spPr/>
      <dgm:t>
        <a:bodyPr/>
        <a:lstStyle/>
        <a:p>
          <a:pPr algn="l"/>
          <a:r>
            <a:rPr lang="en-US" sz="2400" dirty="0">
              <a:latin typeface="Helvetica LT Std Cond Light" pitchFamily="34" charset="0"/>
            </a:rPr>
            <a:t>Provides SQL for data access</a:t>
          </a:r>
        </a:p>
      </dgm:t>
    </dgm:pt>
    <dgm:pt modelId="{9C0D30FA-71A9-4FE4-BF3D-B899D0737E4C}" type="parTrans" cxnId="{3E00E4DE-FAEF-48CC-8D6A-C93E1CB81910}">
      <dgm:prSet/>
      <dgm:spPr/>
      <dgm:t>
        <a:bodyPr/>
        <a:lstStyle/>
        <a:p>
          <a:endParaRPr lang="en-US"/>
        </a:p>
      </dgm:t>
    </dgm:pt>
    <dgm:pt modelId="{D76CEE26-5120-45D2-9140-4DB526761FBA}" type="sibTrans" cxnId="{3E00E4DE-FAEF-48CC-8D6A-C93E1CB81910}">
      <dgm:prSet/>
      <dgm:spPr/>
      <dgm:t>
        <a:bodyPr/>
        <a:lstStyle/>
        <a:p>
          <a:endParaRPr lang="en-US"/>
        </a:p>
      </dgm:t>
    </dgm:pt>
    <dgm:pt modelId="{2AB77DA9-4A45-4A4F-B7C5-525260CE2828}">
      <dgm:prSet custT="1"/>
      <dgm:spPr/>
      <dgm:t>
        <a:bodyPr/>
        <a:lstStyle/>
        <a:p>
          <a:pPr algn="l"/>
          <a:r>
            <a:rPr lang="en-US" sz="2400" dirty="0">
              <a:latin typeface="Helvetica LT Std Cond Light" pitchFamily="34" charset="0"/>
            </a:rPr>
            <a:t>Uses indexes for faster data retrieval</a:t>
          </a:r>
        </a:p>
      </dgm:t>
    </dgm:pt>
    <dgm:pt modelId="{F38C853A-FA33-4562-9031-8173DFEE8C85}" type="parTrans" cxnId="{E061AB96-6DAA-468C-ABDB-ED130DA2020A}">
      <dgm:prSet/>
      <dgm:spPr/>
      <dgm:t>
        <a:bodyPr/>
        <a:lstStyle/>
        <a:p>
          <a:endParaRPr lang="en-US"/>
        </a:p>
      </dgm:t>
    </dgm:pt>
    <dgm:pt modelId="{23A8084B-3A42-4D1E-AF0F-0C837DBC3875}" type="sibTrans" cxnId="{E061AB96-6DAA-468C-ABDB-ED130DA2020A}">
      <dgm:prSet/>
      <dgm:spPr/>
      <dgm:t>
        <a:bodyPr/>
        <a:lstStyle/>
        <a:p>
          <a:endParaRPr lang="en-US"/>
        </a:p>
      </dgm:t>
    </dgm:pt>
    <dgm:pt modelId="{000B80DB-9BCB-4EC2-BA17-2BDBDF436777}">
      <dgm:prSet custT="1"/>
      <dgm:spPr/>
      <dgm:t>
        <a:bodyPr/>
        <a:lstStyle/>
        <a:p>
          <a:pPr algn="l"/>
          <a:r>
            <a:rPr lang="en-US" sz="2400" dirty="0">
              <a:latin typeface="Helvetica LT Std Cond Light" pitchFamily="34" charset="0"/>
            </a:rPr>
            <a:t>Gives access privileges to ensure data security</a:t>
          </a:r>
        </a:p>
      </dgm:t>
    </dgm:pt>
    <dgm:pt modelId="{E5C7D584-1A4F-45BF-88E6-E12E14D4B425}" type="parTrans" cxnId="{338DEB83-7A01-41AE-B3B0-51C360CD2FAE}">
      <dgm:prSet/>
      <dgm:spPr/>
      <dgm:t>
        <a:bodyPr/>
        <a:lstStyle/>
        <a:p>
          <a:endParaRPr lang="en-US"/>
        </a:p>
      </dgm:t>
    </dgm:pt>
    <dgm:pt modelId="{981D4C1A-597D-4420-85AC-0C266E98C30F}" type="sibTrans" cxnId="{338DEB83-7A01-41AE-B3B0-51C360CD2FAE}">
      <dgm:prSet/>
      <dgm:spPr/>
      <dgm:t>
        <a:bodyPr/>
        <a:lstStyle/>
        <a:p>
          <a:endParaRPr lang="en-US"/>
        </a:p>
      </dgm:t>
    </dgm:pt>
    <dgm:pt modelId="{B1218865-16B9-4D25-AF2D-4802B113779C}" type="pres">
      <dgm:prSet presAssocID="{D49011B6-8381-4BDB-91ED-1853DE80DA32}" presName="diagram" presStyleCnt="0">
        <dgm:presLayoutVars>
          <dgm:dir/>
          <dgm:resizeHandles val="exact"/>
        </dgm:presLayoutVars>
      </dgm:prSet>
      <dgm:spPr/>
      <dgm:t>
        <a:bodyPr/>
        <a:lstStyle/>
        <a:p>
          <a:endParaRPr lang="en-US"/>
        </a:p>
      </dgm:t>
    </dgm:pt>
    <dgm:pt modelId="{55189F24-BD20-4B63-8B45-90B5F69089F9}" type="pres">
      <dgm:prSet presAssocID="{84A8582B-BD5A-48C8-A94F-8676382C75BC}" presName="node" presStyleLbl="node1" presStyleIdx="0" presStyleCnt="6" custScaleX="587843">
        <dgm:presLayoutVars>
          <dgm:bulletEnabled val="1"/>
        </dgm:presLayoutVars>
      </dgm:prSet>
      <dgm:spPr/>
      <dgm:t>
        <a:bodyPr/>
        <a:lstStyle/>
        <a:p>
          <a:endParaRPr lang="en-US"/>
        </a:p>
      </dgm:t>
    </dgm:pt>
    <dgm:pt modelId="{B8973C2E-F58A-40AA-B33A-59AE0B89C831}" type="pres">
      <dgm:prSet presAssocID="{F9ACC1CE-B978-41FA-8471-44FC27817C86}" presName="sibTrans" presStyleCnt="0"/>
      <dgm:spPr/>
    </dgm:pt>
    <dgm:pt modelId="{6693C403-7AB9-43D9-B336-F773E702FD30}" type="pres">
      <dgm:prSet presAssocID="{87344F58-23E8-4730-9F53-D3566C86DB07}" presName="node" presStyleLbl="node1" presStyleIdx="1" presStyleCnt="6" custScaleX="587843">
        <dgm:presLayoutVars>
          <dgm:bulletEnabled val="1"/>
        </dgm:presLayoutVars>
      </dgm:prSet>
      <dgm:spPr/>
      <dgm:t>
        <a:bodyPr/>
        <a:lstStyle/>
        <a:p>
          <a:endParaRPr lang="en-US"/>
        </a:p>
      </dgm:t>
    </dgm:pt>
    <dgm:pt modelId="{60611063-4F08-452E-9645-53C2AD9301CB}" type="pres">
      <dgm:prSet presAssocID="{0FFD898E-4FAD-4BFD-83EB-7E17A78A877D}" presName="sibTrans" presStyleCnt="0"/>
      <dgm:spPr/>
    </dgm:pt>
    <dgm:pt modelId="{B4A19C53-18E1-4204-87FB-EBF3211E5430}" type="pres">
      <dgm:prSet presAssocID="{85114773-6057-4219-A32F-65058C75BD97}" presName="node" presStyleLbl="node1" presStyleIdx="2" presStyleCnt="6" custScaleX="587843">
        <dgm:presLayoutVars>
          <dgm:bulletEnabled val="1"/>
        </dgm:presLayoutVars>
      </dgm:prSet>
      <dgm:spPr/>
      <dgm:t>
        <a:bodyPr/>
        <a:lstStyle/>
        <a:p>
          <a:endParaRPr lang="en-US"/>
        </a:p>
      </dgm:t>
    </dgm:pt>
    <dgm:pt modelId="{E04A7C00-9D42-4983-B173-8D74406E3388}" type="pres">
      <dgm:prSet presAssocID="{D8C168E2-894C-496F-8B1E-3B6C70A4119A}" presName="sibTrans" presStyleCnt="0"/>
      <dgm:spPr/>
    </dgm:pt>
    <dgm:pt modelId="{1033D016-9416-4A16-B69D-5CE14537DE95}" type="pres">
      <dgm:prSet presAssocID="{9A50432C-D56C-43E9-BEB7-4FA74C397C8E}" presName="node" presStyleLbl="node1" presStyleIdx="3" presStyleCnt="6" custScaleX="587843">
        <dgm:presLayoutVars>
          <dgm:bulletEnabled val="1"/>
        </dgm:presLayoutVars>
      </dgm:prSet>
      <dgm:spPr/>
      <dgm:t>
        <a:bodyPr/>
        <a:lstStyle/>
        <a:p>
          <a:endParaRPr lang="en-US"/>
        </a:p>
      </dgm:t>
    </dgm:pt>
    <dgm:pt modelId="{9AA1929C-1408-4D7E-9339-EAD7A80614B6}" type="pres">
      <dgm:prSet presAssocID="{D76CEE26-5120-45D2-9140-4DB526761FBA}" presName="sibTrans" presStyleCnt="0"/>
      <dgm:spPr/>
    </dgm:pt>
    <dgm:pt modelId="{D393A015-3B53-4EA4-81D0-8C7D4434661E}" type="pres">
      <dgm:prSet presAssocID="{2AB77DA9-4A45-4A4F-B7C5-525260CE2828}" presName="node" presStyleLbl="node1" presStyleIdx="4" presStyleCnt="6" custScaleX="587843">
        <dgm:presLayoutVars>
          <dgm:bulletEnabled val="1"/>
        </dgm:presLayoutVars>
      </dgm:prSet>
      <dgm:spPr/>
      <dgm:t>
        <a:bodyPr/>
        <a:lstStyle/>
        <a:p>
          <a:endParaRPr lang="en-US"/>
        </a:p>
      </dgm:t>
    </dgm:pt>
    <dgm:pt modelId="{D24CD464-B967-4458-819A-77AAD37250BD}" type="pres">
      <dgm:prSet presAssocID="{23A8084B-3A42-4D1E-AF0F-0C837DBC3875}" presName="sibTrans" presStyleCnt="0"/>
      <dgm:spPr/>
    </dgm:pt>
    <dgm:pt modelId="{5A6A61A2-2930-42E2-B156-6DB7ACBFDF7E}" type="pres">
      <dgm:prSet presAssocID="{000B80DB-9BCB-4EC2-BA17-2BDBDF436777}" presName="node" presStyleLbl="node1" presStyleIdx="5" presStyleCnt="6" custScaleX="587843">
        <dgm:presLayoutVars>
          <dgm:bulletEnabled val="1"/>
        </dgm:presLayoutVars>
      </dgm:prSet>
      <dgm:spPr/>
      <dgm:t>
        <a:bodyPr/>
        <a:lstStyle/>
        <a:p>
          <a:endParaRPr lang="en-US"/>
        </a:p>
      </dgm:t>
    </dgm:pt>
  </dgm:ptLst>
  <dgm:cxnLst>
    <dgm:cxn modelId="{3E00E4DE-FAEF-48CC-8D6A-C93E1CB81910}" srcId="{D49011B6-8381-4BDB-91ED-1853DE80DA32}" destId="{9A50432C-D56C-43E9-BEB7-4FA74C397C8E}" srcOrd="3" destOrd="0" parTransId="{9C0D30FA-71A9-4FE4-BF3D-B899D0737E4C}" sibTransId="{D76CEE26-5120-45D2-9140-4DB526761FBA}"/>
    <dgm:cxn modelId="{080AF4D4-D19A-4DB6-A2C7-C00E95FF1B6D}" type="presOf" srcId="{D49011B6-8381-4BDB-91ED-1853DE80DA32}" destId="{B1218865-16B9-4D25-AF2D-4802B113779C}" srcOrd="0" destOrd="0" presId="urn:microsoft.com/office/officeart/2005/8/layout/default#2"/>
    <dgm:cxn modelId="{876FB58D-E176-46A8-8F1D-7B1BF6A044E2}" type="presOf" srcId="{000B80DB-9BCB-4EC2-BA17-2BDBDF436777}" destId="{5A6A61A2-2930-42E2-B156-6DB7ACBFDF7E}" srcOrd="0" destOrd="0" presId="urn:microsoft.com/office/officeart/2005/8/layout/default#2"/>
    <dgm:cxn modelId="{0D5AF983-84CF-4720-B40F-65C9B8B1C58F}" srcId="{D49011B6-8381-4BDB-91ED-1853DE80DA32}" destId="{87344F58-23E8-4730-9F53-D3566C86DB07}" srcOrd="1" destOrd="0" parTransId="{27E91E12-6388-44A3-91EB-076799F860EF}" sibTransId="{0FFD898E-4FAD-4BFD-83EB-7E17A78A877D}"/>
    <dgm:cxn modelId="{FD2BB803-E972-4057-A839-6A31DB9513E7}" type="presOf" srcId="{87344F58-23E8-4730-9F53-D3566C86DB07}" destId="{6693C403-7AB9-43D9-B336-F773E702FD30}" srcOrd="0" destOrd="0" presId="urn:microsoft.com/office/officeart/2005/8/layout/default#2"/>
    <dgm:cxn modelId="{375B5ECE-F758-453D-8A3E-3859D0E861A2}" type="presOf" srcId="{9A50432C-D56C-43E9-BEB7-4FA74C397C8E}" destId="{1033D016-9416-4A16-B69D-5CE14537DE95}" srcOrd="0" destOrd="0" presId="urn:microsoft.com/office/officeart/2005/8/layout/default#2"/>
    <dgm:cxn modelId="{338DEB83-7A01-41AE-B3B0-51C360CD2FAE}" srcId="{D49011B6-8381-4BDB-91ED-1853DE80DA32}" destId="{000B80DB-9BCB-4EC2-BA17-2BDBDF436777}" srcOrd="5" destOrd="0" parTransId="{E5C7D584-1A4F-45BF-88E6-E12E14D4B425}" sibTransId="{981D4C1A-597D-4420-85AC-0C266E98C30F}"/>
    <dgm:cxn modelId="{A55CD422-12EB-466C-9679-4FCCFBED531C}" type="presOf" srcId="{84A8582B-BD5A-48C8-A94F-8676382C75BC}" destId="{55189F24-BD20-4B63-8B45-90B5F69089F9}" srcOrd="0" destOrd="0" presId="urn:microsoft.com/office/officeart/2005/8/layout/default#2"/>
    <dgm:cxn modelId="{7D77BA1C-A2B6-472F-B3D8-3B41D7A943FE}" srcId="{D49011B6-8381-4BDB-91ED-1853DE80DA32}" destId="{85114773-6057-4219-A32F-65058C75BD97}" srcOrd="2" destOrd="0" parTransId="{F0DEE16A-CF20-424A-992A-E884DF6944CD}" sibTransId="{D8C168E2-894C-496F-8B1E-3B6C70A4119A}"/>
    <dgm:cxn modelId="{B692430B-4501-4079-8A6C-2DA7A33A8E7E}" srcId="{D49011B6-8381-4BDB-91ED-1853DE80DA32}" destId="{84A8582B-BD5A-48C8-A94F-8676382C75BC}" srcOrd="0" destOrd="0" parTransId="{DDB0CBF4-A244-45E6-8C17-E3A5339F4398}" sibTransId="{F9ACC1CE-B978-41FA-8471-44FC27817C86}"/>
    <dgm:cxn modelId="{E061AB96-6DAA-468C-ABDB-ED130DA2020A}" srcId="{D49011B6-8381-4BDB-91ED-1853DE80DA32}" destId="{2AB77DA9-4A45-4A4F-B7C5-525260CE2828}" srcOrd="4" destOrd="0" parTransId="{F38C853A-FA33-4562-9031-8173DFEE8C85}" sibTransId="{23A8084B-3A42-4D1E-AF0F-0C837DBC3875}"/>
    <dgm:cxn modelId="{7C3423F9-ECE6-4526-AB8F-9F2554C3401D}" type="presOf" srcId="{2AB77DA9-4A45-4A4F-B7C5-525260CE2828}" destId="{D393A015-3B53-4EA4-81D0-8C7D4434661E}" srcOrd="0" destOrd="0" presId="urn:microsoft.com/office/officeart/2005/8/layout/default#2"/>
    <dgm:cxn modelId="{760A40D5-11C9-482A-9E84-7A849366CBDF}" type="presOf" srcId="{85114773-6057-4219-A32F-65058C75BD97}" destId="{B4A19C53-18E1-4204-87FB-EBF3211E5430}" srcOrd="0" destOrd="0" presId="urn:microsoft.com/office/officeart/2005/8/layout/default#2"/>
    <dgm:cxn modelId="{CE4EB89B-5BAD-4A57-9EC3-FAE6F095942E}" type="presParOf" srcId="{B1218865-16B9-4D25-AF2D-4802B113779C}" destId="{55189F24-BD20-4B63-8B45-90B5F69089F9}" srcOrd="0" destOrd="0" presId="urn:microsoft.com/office/officeart/2005/8/layout/default#2"/>
    <dgm:cxn modelId="{1A5BDBE3-D0C5-4C44-849A-97B6494B0DC9}" type="presParOf" srcId="{B1218865-16B9-4D25-AF2D-4802B113779C}" destId="{B8973C2E-F58A-40AA-B33A-59AE0B89C831}" srcOrd="1" destOrd="0" presId="urn:microsoft.com/office/officeart/2005/8/layout/default#2"/>
    <dgm:cxn modelId="{97EDECFA-63BA-4584-950D-01DAA84FF9BC}" type="presParOf" srcId="{B1218865-16B9-4D25-AF2D-4802B113779C}" destId="{6693C403-7AB9-43D9-B336-F773E702FD30}" srcOrd="2" destOrd="0" presId="urn:microsoft.com/office/officeart/2005/8/layout/default#2"/>
    <dgm:cxn modelId="{842B3EB1-7E3C-428B-8126-DBD0188A3EF4}" type="presParOf" srcId="{B1218865-16B9-4D25-AF2D-4802B113779C}" destId="{60611063-4F08-452E-9645-53C2AD9301CB}" srcOrd="3" destOrd="0" presId="urn:microsoft.com/office/officeart/2005/8/layout/default#2"/>
    <dgm:cxn modelId="{754DB25D-F27D-4E21-A279-49108906E5BF}" type="presParOf" srcId="{B1218865-16B9-4D25-AF2D-4802B113779C}" destId="{B4A19C53-18E1-4204-87FB-EBF3211E5430}" srcOrd="4" destOrd="0" presId="urn:microsoft.com/office/officeart/2005/8/layout/default#2"/>
    <dgm:cxn modelId="{89EF8633-A878-4F7A-ACE6-1FFFC0AF3BEF}" type="presParOf" srcId="{B1218865-16B9-4D25-AF2D-4802B113779C}" destId="{E04A7C00-9D42-4983-B173-8D74406E3388}" srcOrd="5" destOrd="0" presId="urn:microsoft.com/office/officeart/2005/8/layout/default#2"/>
    <dgm:cxn modelId="{3936AE88-7FE9-41D4-81B7-E9C72E6C183A}" type="presParOf" srcId="{B1218865-16B9-4D25-AF2D-4802B113779C}" destId="{1033D016-9416-4A16-B69D-5CE14537DE95}" srcOrd="6" destOrd="0" presId="urn:microsoft.com/office/officeart/2005/8/layout/default#2"/>
    <dgm:cxn modelId="{EA229C74-BC94-4BC2-B941-602B08B51F97}" type="presParOf" srcId="{B1218865-16B9-4D25-AF2D-4802B113779C}" destId="{9AA1929C-1408-4D7E-9339-EAD7A80614B6}" srcOrd="7" destOrd="0" presId="urn:microsoft.com/office/officeart/2005/8/layout/default#2"/>
    <dgm:cxn modelId="{EA104946-F975-419E-81FA-5A61E22B558B}" type="presParOf" srcId="{B1218865-16B9-4D25-AF2D-4802B113779C}" destId="{D393A015-3B53-4EA4-81D0-8C7D4434661E}" srcOrd="8" destOrd="0" presId="urn:microsoft.com/office/officeart/2005/8/layout/default#2"/>
    <dgm:cxn modelId="{9BA5ECAF-758B-4C06-B24F-7EDAB8E32EC8}" type="presParOf" srcId="{B1218865-16B9-4D25-AF2D-4802B113779C}" destId="{D24CD464-B967-4458-819A-77AAD37250BD}" srcOrd="9" destOrd="0" presId="urn:microsoft.com/office/officeart/2005/8/layout/default#2"/>
    <dgm:cxn modelId="{7EE97375-B9A8-4BC4-8CFA-B866E8AB8A2F}" type="presParOf" srcId="{B1218865-16B9-4D25-AF2D-4802B113779C}" destId="{5A6A61A2-2930-42E2-B156-6DB7ACBFDF7E}" srcOrd="10"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93FD557-1BD3-41F0-A289-CF6EFFFF2956}" type="doc">
      <dgm:prSet loTypeId="urn:microsoft.com/office/officeart/2005/8/layout/hierarchy1" loCatId="hierarchy" qsTypeId="urn:microsoft.com/office/officeart/2005/8/quickstyle/3d1" qsCatId="3D" csTypeId="urn:microsoft.com/office/officeart/2005/8/colors/colorful2" csCatId="colorful"/>
      <dgm:spPr/>
      <dgm:t>
        <a:bodyPr/>
        <a:lstStyle/>
        <a:p>
          <a:endParaRPr lang="en-US"/>
        </a:p>
      </dgm:t>
    </dgm:pt>
    <dgm:pt modelId="{B51BCEF5-D331-463A-81AC-542F505D9330}">
      <dgm:prSet custT="1"/>
      <dgm:spPr/>
      <dgm:t>
        <a:bodyPr/>
        <a:lstStyle/>
        <a:p>
          <a:pPr rtl="0"/>
          <a:r>
            <a:rPr lang="en-US" sz="2000" dirty="0">
              <a:latin typeface="+mn-lt"/>
            </a:rPr>
            <a:t>Normal Forms</a:t>
          </a:r>
        </a:p>
      </dgm:t>
    </dgm:pt>
    <dgm:pt modelId="{85F9A61B-B3A3-4FF3-8A46-D3001967FA96}" type="parTrans" cxnId="{F646EE13-3624-4715-AFCA-F46DABDA97D3}">
      <dgm:prSet/>
      <dgm:spPr/>
      <dgm:t>
        <a:bodyPr/>
        <a:lstStyle/>
        <a:p>
          <a:endParaRPr lang="en-US" sz="1600"/>
        </a:p>
      </dgm:t>
    </dgm:pt>
    <dgm:pt modelId="{415B48EC-D9FF-4A17-923A-93E09875FE8B}" type="sibTrans" cxnId="{F646EE13-3624-4715-AFCA-F46DABDA97D3}">
      <dgm:prSet/>
      <dgm:spPr/>
      <dgm:t>
        <a:bodyPr/>
        <a:lstStyle/>
        <a:p>
          <a:endParaRPr lang="en-US" sz="1600"/>
        </a:p>
      </dgm:t>
    </dgm:pt>
    <dgm:pt modelId="{9F867676-DA57-4DA3-A898-C1C0FE5398DA}">
      <dgm:prSet custT="1"/>
      <dgm:spPr/>
      <dgm:t>
        <a:bodyPr/>
        <a:lstStyle/>
        <a:p>
          <a:pPr rtl="0"/>
          <a:r>
            <a:rPr lang="en-US" sz="2000" dirty="0">
              <a:latin typeface="+mn-lt"/>
            </a:rPr>
            <a:t>First Normal Form (1NF)</a:t>
          </a:r>
        </a:p>
      </dgm:t>
    </dgm:pt>
    <dgm:pt modelId="{AC798DC2-570F-4E09-9FE2-78393904C1A5}" type="parTrans" cxnId="{B405863F-4DA2-4DCF-B753-2C965F928B75}">
      <dgm:prSet/>
      <dgm:spPr/>
      <dgm:t>
        <a:bodyPr/>
        <a:lstStyle/>
        <a:p>
          <a:endParaRPr lang="en-US" sz="1600"/>
        </a:p>
      </dgm:t>
    </dgm:pt>
    <dgm:pt modelId="{9FC84B89-9B11-4DD2-85A6-D643B8ED4B47}" type="sibTrans" cxnId="{B405863F-4DA2-4DCF-B753-2C965F928B75}">
      <dgm:prSet/>
      <dgm:spPr/>
      <dgm:t>
        <a:bodyPr/>
        <a:lstStyle/>
        <a:p>
          <a:endParaRPr lang="en-US" sz="1600"/>
        </a:p>
      </dgm:t>
    </dgm:pt>
    <dgm:pt modelId="{0F37D48C-E508-449E-9A3E-FEBFE78FB780}">
      <dgm:prSet custT="1"/>
      <dgm:spPr/>
      <dgm:t>
        <a:bodyPr/>
        <a:lstStyle/>
        <a:p>
          <a:pPr rtl="0"/>
          <a:r>
            <a:rPr lang="en-US" sz="2000" dirty="0">
              <a:latin typeface="+mn-lt"/>
            </a:rPr>
            <a:t>Second Normal Form (2NF)</a:t>
          </a:r>
        </a:p>
      </dgm:t>
    </dgm:pt>
    <dgm:pt modelId="{0D156C47-D7DE-4A41-BE7E-4BFB87499274}" type="parTrans" cxnId="{5E56A1C5-317A-45A8-B6B3-887226A2AB24}">
      <dgm:prSet/>
      <dgm:spPr/>
      <dgm:t>
        <a:bodyPr/>
        <a:lstStyle/>
        <a:p>
          <a:endParaRPr lang="en-US" sz="1600"/>
        </a:p>
      </dgm:t>
    </dgm:pt>
    <dgm:pt modelId="{60FDEFE5-EE3A-4A52-8D42-A5FC25FE1874}" type="sibTrans" cxnId="{5E56A1C5-317A-45A8-B6B3-887226A2AB24}">
      <dgm:prSet/>
      <dgm:spPr/>
      <dgm:t>
        <a:bodyPr/>
        <a:lstStyle/>
        <a:p>
          <a:endParaRPr lang="en-US" sz="1600"/>
        </a:p>
      </dgm:t>
    </dgm:pt>
    <dgm:pt modelId="{323E1A73-422C-49EF-8537-4EFB42938AAA}">
      <dgm:prSet custT="1"/>
      <dgm:spPr/>
      <dgm:t>
        <a:bodyPr/>
        <a:lstStyle/>
        <a:p>
          <a:pPr rtl="0"/>
          <a:r>
            <a:rPr lang="en-US" sz="2000" dirty="0">
              <a:latin typeface="+mn-lt"/>
            </a:rPr>
            <a:t>Third Normal Form (3 NF)</a:t>
          </a:r>
        </a:p>
      </dgm:t>
    </dgm:pt>
    <dgm:pt modelId="{C39CDBBD-0709-4EA3-AFD2-701F12BC6985}" type="parTrans" cxnId="{6CE62D02-31FE-4CFA-9AC4-F259C03532A0}">
      <dgm:prSet/>
      <dgm:spPr/>
      <dgm:t>
        <a:bodyPr/>
        <a:lstStyle/>
        <a:p>
          <a:endParaRPr lang="en-US" sz="1600"/>
        </a:p>
      </dgm:t>
    </dgm:pt>
    <dgm:pt modelId="{7B86B9FB-867E-4CC5-85DA-59BBA0CBEC26}" type="sibTrans" cxnId="{6CE62D02-31FE-4CFA-9AC4-F259C03532A0}">
      <dgm:prSet/>
      <dgm:spPr/>
      <dgm:t>
        <a:bodyPr/>
        <a:lstStyle/>
        <a:p>
          <a:endParaRPr lang="en-US" sz="1600"/>
        </a:p>
      </dgm:t>
    </dgm:pt>
    <dgm:pt modelId="{14E134C7-751A-48C0-9D00-FDCA7E452CDB}">
      <dgm:prSet custT="1"/>
      <dgm:spPr/>
      <dgm:t>
        <a:bodyPr/>
        <a:lstStyle/>
        <a:p>
          <a:pPr rtl="0"/>
          <a:r>
            <a:rPr lang="en-US" sz="2000" dirty="0">
              <a:latin typeface="+mn-lt"/>
            </a:rPr>
            <a:t>Higher Normal Form (BCNF, 4NF, 5NF, …)</a:t>
          </a:r>
        </a:p>
      </dgm:t>
    </dgm:pt>
    <dgm:pt modelId="{EE7A1BC7-7E98-4746-A8C8-8D57C8EC06F1}" type="parTrans" cxnId="{6042225E-8EB8-49F6-B1F5-F283009FDA7E}">
      <dgm:prSet/>
      <dgm:spPr/>
      <dgm:t>
        <a:bodyPr/>
        <a:lstStyle/>
        <a:p>
          <a:endParaRPr lang="en-US" sz="1600"/>
        </a:p>
      </dgm:t>
    </dgm:pt>
    <dgm:pt modelId="{FE1C0CE5-CB19-4021-9C89-A7D571D75B5A}" type="sibTrans" cxnId="{6042225E-8EB8-49F6-B1F5-F283009FDA7E}">
      <dgm:prSet/>
      <dgm:spPr/>
      <dgm:t>
        <a:bodyPr/>
        <a:lstStyle/>
        <a:p>
          <a:endParaRPr lang="en-US" sz="1600"/>
        </a:p>
      </dgm:t>
    </dgm:pt>
    <dgm:pt modelId="{EF348FE1-96C6-4164-A2E6-7EE6FF54FDAA}" type="pres">
      <dgm:prSet presAssocID="{B93FD557-1BD3-41F0-A289-CF6EFFFF2956}" presName="hierChild1" presStyleCnt="0">
        <dgm:presLayoutVars>
          <dgm:chPref val="1"/>
          <dgm:dir/>
          <dgm:animOne val="branch"/>
          <dgm:animLvl val="lvl"/>
          <dgm:resizeHandles/>
        </dgm:presLayoutVars>
      </dgm:prSet>
      <dgm:spPr/>
      <dgm:t>
        <a:bodyPr/>
        <a:lstStyle/>
        <a:p>
          <a:endParaRPr lang="en-US"/>
        </a:p>
      </dgm:t>
    </dgm:pt>
    <dgm:pt modelId="{86FE47EE-FBDE-4F39-B9BA-F6A5BBEEB939}" type="pres">
      <dgm:prSet presAssocID="{B51BCEF5-D331-463A-81AC-542F505D9330}" presName="hierRoot1" presStyleCnt="0"/>
      <dgm:spPr/>
    </dgm:pt>
    <dgm:pt modelId="{B2D87309-5C75-4D1E-BAE4-12BA7F6EBC56}" type="pres">
      <dgm:prSet presAssocID="{B51BCEF5-D331-463A-81AC-542F505D9330}" presName="composite" presStyleCnt="0"/>
      <dgm:spPr/>
    </dgm:pt>
    <dgm:pt modelId="{5F3E45CD-05D4-47C4-8627-1066D2CC2D2F}" type="pres">
      <dgm:prSet presAssocID="{B51BCEF5-D331-463A-81AC-542F505D9330}" presName="background" presStyleLbl="node0" presStyleIdx="0" presStyleCnt="1"/>
      <dgm:spPr/>
    </dgm:pt>
    <dgm:pt modelId="{47A598B8-3F47-4A5B-AC1B-3458EF65B6B4}" type="pres">
      <dgm:prSet presAssocID="{B51BCEF5-D331-463A-81AC-542F505D9330}" presName="text" presStyleLbl="fgAcc0" presStyleIdx="0" presStyleCnt="1">
        <dgm:presLayoutVars>
          <dgm:chPref val="3"/>
        </dgm:presLayoutVars>
      </dgm:prSet>
      <dgm:spPr/>
      <dgm:t>
        <a:bodyPr/>
        <a:lstStyle/>
        <a:p>
          <a:endParaRPr lang="en-US"/>
        </a:p>
      </dgm:t>
    </dgm:pt>
    <dgm:pt modelId="{D9C5F00D-F10C-44B5-AC92-65D4815E1792}" type="pres">
      <dgm:prSet presAssocID="{B51BCEF5-D331-463A-81AC-542F505D9330}" presName="hierChild2" presStyleCnt="0"/>
      <dgm:spPr/>
    </dgm:pt>
    <dgm:pt modelId="{E94E8B56-5350-4069-8E9F-62FF989E87C5}" type="pres">
      <dgm:prSet presAssocID="{AC798DC2-570F-4E09-9FE2-78393904C1A5}" presName="Name10" presStyleLbl="parChTrans1D2" presStyleIdx="0" presStyleCnt="4"/>
      <dgm:spPr/>
      <dgm:t>
        <a:bodyPr/>
        <a:lstStyle/>
        <a:p>
          <a:endParaRPr lang="en-US"/>
        </a:p>
      </dgm:t>
    </dgm:pt>
    <dgm:pt modelId="{9CF25FC5-B1F5-4816-A830-B6336BBCCB90}" type="pres">
      <dgm:prSet presAssocID="{9F867676-DA57-4DA3-A898-C1C0FE5398DA}" presName="hierRoot2" presStyleCnt="0"/>
      <dgm:spPr/>
    </dgm:pt>
    <dgm:pt modelId="{3F0E73B8-1430-403D-ADB9-4025059197A7}" type="pres">
      <dgm:prSet presAssocID="{9F867676-DA57-4DA3-A898-C1C0FE5398DA}" presName="composite2" presStyleCnt="0"/>
      <dgm:spPr/>
    </dgm:pt>
    <dgm:pt modelId="{409E6A14-0DE4-433F-A1EC-256061594448}" type="pres">
      <dgm:prSet presAssocID="{9F867676-DA57-4DA3-A898-C1C0FE5398DA}" presName="background2" presStyleLbl="node2" presStyleIdx="0" presStyleCnt="4"/>
      <dgm:spPr/>
    </dgm:pt>
    <dgm:pt modelId="{6C58D164-5618-48D7-8FCA-35E8381400A4}" type="pres">
      <dgm:prSet presAssocID="{9F867676-DA57-4DA3-A898-C1C0FE5398DA}" presName="text2" presStyleLbl="fgAcc2" presStyleIdx="0" presStyleCnt="4">
        <dgm:presLayoutVars>
          <dgm:chPref val="3"/>
        </dgm:presLayoutVars>
      </dgm:prSet>
      <dgm:spPr/>
      <dgm:t>
        <a:bodyPr/>
        <a:lstStyle/>
        <a:p>
          <a:endParaRPr lang="en-US"/>
        </a:p>
      </dgm:t>
    </dgm:pt>
    <dgm:pt modelId="{DA4C6C4A-9082-462F-B1B7-BA478769210E}" type="pres">
      <dgm:prSet presAssocID="{9F867676-DA57-4DA3-A898-C1C0FE5398DA}" presName="hierChild3" presStyleCnt="0"/>
      <dgm:spPr/>
    </dgm:pt>
    <dgm:pt modelId="{52C71A51-5A03-4150-B883-85ADA12D0ACB}" type="pres">
      <dgm:prSet presAssocID="{0D156C47-D7DE-4A41-BE7E-4BFB87499274}" presName="Name10" presStyleLbl="parChTrans1D2" presStyleIdx="1" presStyleCnt="4"/>
      <dgm:spPr/>
      <dgm:t>
        <a:bodyPr/>
        <a:lstStyle/>
        <a:p>
          <a:endParaRPr lang="en-US"/>
        </a:p>
      </dgm:t>
    </dgm:pt>
    <dgm:pt modelId="{6D690849-B297-4F05-A902-1EE1081B4E29}" type="pres">
      <dgm:prSet presAssocID="{0F37D48C-E508-449E-9A3E-FEBFE78FB780}" presName="hierRoot2" presStyleCnt="0"/>
      <dgm:spPr/>
    </dgm:pt>
    <dgm:pt modelId="{E7E58336-8EAB-46D9-8B58-7D8C4788E8C9}" type="pres">
      <dgm:prSet presAssocID="{0F37D48C-E508-449E-9A3E-FEBFE78FB780}" presName="composite2" presStyleCnt="0"/>
      <dgm:spPr/>
    </dgm:pt>
    <dgm:pt modelId="{FBD7E81D-6567-4642-A429-BC868D37328A}" type="pres">
      <dgm:prSet presAssocID="{0F37D48C-E508-449E-9A3E-FEBFE78FB780}" presName="background2" presStyleLbl="node2" presStyleIdx="1" presStyleCnt="4"/>
      <dgm:spPr/>
    </dgm:pt>
    <dgm:pt modelId="{C5066BF0-C4CC-4E61-BBCE-A9740DEEBFA9}" type="pres">
      <dgm:prSet presAssocID="{0F37D48C-E508-449E-9A3E-FEBFE78FB780}" presName="text2" presStyleLbl="fgAcc2" presStyleIdx="1" presStyleCnt="4">
        <dgm:presLayoutVars>
          <dgm:chPref val="3"/>
        </dgm:presLayoutVars>
      </dgm:prSet>
      <dgm:spPr/>
      <dgm:t>
        <a:bodyPr/>
        <a:lstStyle/>
        <a:p>
          <a:endParaRPr lang="en-US"/>
        </a:p>
      </dgm:t>
    </dgm:pt>
    <dgm:pt modelId="{ACC9ADC2-F8F4-465A-843E-46E444A689E1}" type="pres">
      <dgm:prSet presAssocID="{0F37D48C-E508-449E-9A3E-FEBFE78FB780}" presName="hierChild3" presStyleCnt="0"/>
      <dgm:spPr/>
    </dgm:pt>
    <dgm:pt modelId="{F56B4C95-8F9A-4056-B3DC-1B11DF1FB627}" type="pres">
      <dgm:prSet presAssocID="{C39CDBBD-0709-4EA3-AFD2-701F12BC6985}" presName="Name10" presStyleLbl="parChTrans1D2" presStyleIdx="2" presStyleCnt="4"/>
      <dgm:spPr/>
      <dgm:t>
        <a:bodyPr/>
        <a:lstStyle/>
        <a:p>
          <a:endParaRPr lang="en-US"/>
        </a:p>
      </dgm:t>
    </dgm:pt>
    <dgm:pt modelId="{F231A45E-F1E5-494B-9B82-D41872DC55C9}" type="pres">
      <dgm:prSet presAssocID="{323E1A73-422C-49EF-8537-4EFB42938AAA}" presName="hierRoot2" presStyleCnt="0"/>
      <dgm:spPr/>
    </dgm:pt>
    <dgm:pt modelId="{3C6ECBB1-B55D-4D16-AC8E-DF281D65DFE7}" type="pres">
      <dgm:prSet presAssocID="{323E1A73-422C-49EF-8537-4EFB42938AAA}" presName="composite2" presStyleCnt="0"/>
      <dgm:spPr/>
    </dgm:pt>
    <dgm:pt modelId="{AE425328-CBD3-44AD-85F5-441A21FDAEC0}" type="pres">
      <dgm:prSet presAssocID="{323E1A73-422C-49EF-8537-4EFB42938AAA}" presName="background2" presStyleLbl="node2" presStyleIdx="2" presStyleCnt="4"/>
      <dgm:spPr/>
    </dgm:pt>
    <dgm:pt modelId="{36971218-E5F7-4073-B909-5EE755F2A667}" type="pres">
      <dgm:prSet presAssocID="{323E1A73-422C-49EF-8537-4EFB42938AAA}" presName="text2" presStyleLbl="fgAcc2" presStyleIdx="2" presStyleCnt="4">
        <dgm:presLayoutVars>
          <dgm:chPref val="3"/>
        </dgm:presLayoutVars>
      </dgm:prSet>
      <dgm:spPr/>
      <dgm:t>
        <a:bodyPr/>
        <a:lstStyle/>
        <a:p>
          <a:endParaRPr lang="en-US"/>
        </a:p>
      </dgm:t>
    </dgm:pt>
    <dgm:pt modelId="{7F6622BA-222C-4346-9C00-BF6807DED633}" type="pres">
      <dgm:prSet presAssocID="{323E1A73-422C-49EF-8537-4EFB42938AAA}" presName="hierChild3" presStyleCnt="0"/>
      <dgm:spPr/>
    </dgm:pt>
    <dgm:pt modelId="{E4A03F4E-E634-4CB8-82DF-E9145AA9706F}" type="pres">
      <dgm:prSet presAssocID="{EE7A1BC7-7E98-4746-A8C8-8D57C8EC06F1}" presName="Name10" presStyleLbl="parChTrans1D2" presStyleIdx="3" presStyleCnt="4"/>
      <dgm:spPr/>
      <dgm:t>
        <a:bodyPr/>
        <a:lstStyle/>
        <a:p>
          <a:endParaRPr lang="en-US"/>
        </a:p>
      </dgm:t>
    </dgm:pt>
    <dgm:pt modelId="{2002B22A-FF5C-48F2-B196-299D9739824F}" type="pres">
      <dgm:prSet presAssocID="{14E134C7-751A-48C0-9D00-FDCA7E452CDB}" presName="hierRoot2" presStyleCnt="0"/>
      <dgm:spPr/>
    </dgm:pt>
    <dgm:pt modelId="{4EC24CCA-8CD2-4F5F-8AF2-26DA47966EA6}" type="pres">
      <dgm:prSet presAssocID="{14E134C7-751A-48C0-9D00-FDCA7E452CDB}" presName="composite2" presStyleCnt="0"/>
      <dgm:spPr/>
    </dgm:pt>
    <dgm:pt modelId="{3B7E7845-184E-4E9A-AB43-CFA94833D60C}" type="pres">
      <dgm:prSet presAssocID="{14E134C7-751A-48C0-9D00-FDCA7E452CDB}" presName="background2" presStyleLbl="node2" presStyleIdx="3" presStyleCnt="4"/>
      <dgm:spPr/>
    </dgm:pt>
    <dgm:pt modelId="{39820C0A-4DF8-4A59-87B6-A9ED2019E2B5}" type="pres">
      <dgm:prSet presAssocID="{14E134C7-751A-48C0-9D00-FDCA7E452CDB}" presName="text2" presStyleLbl="fgAcc2" presStyleIdx="3" presStyleCnt="4">
        <dgm:presLayoutVars>
          <dgm:chPref val="3"/>
        </dgm:presLayoutVars>
      </dgm:prSet>
      <dgm:spPr/>
      <dgm:t>
        <a:bodyPr/>
        <a:lstStyle/>
        <a:p>
          <a:endParaRPr lang="en-US"/>
        </a:p>
      </dgm:t>
    </dgm:pt>
    <dgm:pt modelId="{35CFC846-646D-4A7D-9429-55A34AF8E7FE}" type="pres">
      <dgm:prSet presAssocID="{14E134C7-751A-48C0-9D00-FDCA7E452CDB}" presName="hierChild3" presStyleCnt="0"/>
      <dgm:spPr/>
    </dgm:pt>
  </dgm:ptLst>
  <dgm:cxnLst>
    <dgm:cxn modelId="{77A32B2D-5BFA-4585-8F14-51157AD588EA}" type="presOf" srcId="{14E134C7-751A-48C0-9D00-FDCA7E452CDB}" destId="{39820C0A-4DF8-4A59-87B6-A9ED2019E2B5}" srcOrd="0" destOrd="0" presId="urn:microsoft.com/office/officeart/2005/8/layout/hierarchy1"/>
    <dgm:cxn modelId="{39A090C3-8958-4AAD-8421-C62D0DF46FB1}" type="presOf" srcId="{C39CDBBD-0709-4EA3-AFD2-701F12BC6985}" destId="{F56B4C95-8F9A-4056-B3DC-1B11DF1FB627}" srcOrd="0" destOrd="0" presId="urn:microsoft.com/office/officeart/2005/8/layout/hierarchy1"/>
    <dgm:cxn modelId="{F646EE13-3624-4715-AFCA-F46DABDA97D3}" srcId="{B93FD557-1BD3-41F0-A289-CF6EFFFF2956}" destId="{B51BCEF5-D331-463A-81AC-542F505D9330}" srcOrd="0" destOrd="0" parTransId="{85F9A61B-B3A3-4FF3-8A46-D3001967FA96}" sibTransId="{415B48EC-D9FF-4A17-923A-93E09875FE8B}"/>
    <dgm:cxn modelId="{D701B7C3-61E6-41DF-8E67-5F84ADC5D69B}" type="presOf" srcId="{323E1A73-422C-49EF-8537-4EFB42938AAA}" destId="{36971218-E5F7-4073-B909-5EE755F2A667}" srcOrd="0" destOrd="0" presId="urn:microsoft.com/office/officeart/2005/8/layout/hierarchy1"/>
    <dgm:cxn modelId="{8CAE71E2-F489-4F02-9824-8E0C0398D6B4}" type="presOf" srcId="{9F867676-DA57-4DA3-A898-C1C0FE5398DA}" destId="{6C58D164-5618-48D7-8FCA-35E8381400A4}" srcOrd="0" destOrd="0" presId="urn:microsoft.com/office/officeart/2005/8/layout/hierarchy1"/>
    <dgm:cxn modelId="{FF69A20F-4771-45FC-8369-B658B124D231}" type="presOf" srcId="{B93FD557-1BD3-41F0-A289-CF6EFFFF2956}" destId="{EF348FE1-96C6-4164-A2E6-7EE6FF54FDAA}" srcOrd="0" destOrd="0" presId="urn:microsoft.com/office/officeart/2005/8/layout/hierarchy1"/>
    <dgm:cxn modelId="{B405863F-4DA2-4DCF-B753-2C965F928B75}" srcId="{B51BCEF5-D331-463A-81AC-542F505D9330}" destId="{9F867676-DA57-4DA3-A898-C1C0FE5398DA}" srcOrd="0" destOrd="0" parTransId="{AC798DC2-570F-4E09-9FE2-78393904C1A5}" sibTransId="{9FC84B89-9B11-4DD2-85A6-D643B8ED4B47}"/>
    <dgm:cxn modelId="{6CE62D02-31FE-4CFA-9AC4-F259C03532A0}" srcId="{B51BCEF5-D331-463A-81AC-542F505D9330}" destId="{323E1A73-422C-49EF-8537-4EFB42938AAA}" srcOrd="2" destOrd="0" parTransId="{C39CDBBD-0709-4EA3-AFD2-701F12BC6985}" sibTransId="{7B86B9FB-867E-4CC5-85DA-59BBA0CBEC26}"/>
    <dgm:cxn modelId="{2DEC70FF-7E5F-48F2-88BD-1DD472D8343E}" type="presOf" srcId="{AC798DC2-570F-4E09-9FE2-78393904C1A5}" destId="{E94E8B56-5350-4069-8E9F-62FF989E87C5}" srcOrd="0" destOrd="0" presId="urn:microsoft.com/office/officeart/2005/8/layout/hierarchy1"/>
    <dgm:cxn modelId="{9EA68E5A-8ABA-4985-B4BC-B451FCFCEBA3}" type="presOf" srcId="{B51BCEF5-D331-463A-81AC-542F505D9330}" destId="{47A598B8-3F47-4A5B-AC1B-3458EF65B6B4}" srcOrd="0" destOrd="0" presId="urn:microsoft.com/office/officeart/2005/8/layout/hierarchy1"/>
    <dgm:cxn modelId="{5E56A1C5-317A-45A8-B6B3-887226A2AB24}" srcId="{B51BCEF5-D331-463A-81AC-542F505D9330}" destId="{0F37D48C-E508-449E-9A3E-FEBFE78FB780}" srcOrd="1" destOrd="0" parTransId="{0D156C47-D7DE-4A41-BE7E-4BFB87499274}" sibTransId="{60FDEFE5-EE3A-4A52-8D42-A5FC25FE1874}"/>
    <dgm:cxn modelId="{0C791ACE-6225-4F49-A9FF-85121B1E16F2}" type="presOf" srcId="{0F37D48C-E508-449E-9A3E-FEBFE78FB780}" destId="{C5066BF0-C4CC-4E61-BBCE-A9740DEEBFA9}" srcOrd="0" destOrd="0" presId="urn:microsoft.com/office/officeart/2005/8/layout/hierarchy1"/>
    <dgm:cxn modelId="{4345098B-3C56-4165-A1FE-32DA87C05884}" type="presOf" srcId="{EE7A1BC7-7E98-4746-A8C8-8D57C8EC06F1}" destId="{E4A03F4E-E634-4CB8-82DF-E9145AA9706F}" srcOrd="0" destOrd="0" presId="urn:microsoft.com/office/officeart/2005/8/layout/hierarchy1"/>
    <dgm:cxn modelId="{6042225E-8EB8-49F6-B1F5-F283009FDA7E}" srcId="{B51BCEF5-D331-463A-81AC-542F505D9330}" destId="{14E134C7-751A-48C0-9D00-FDCA7E452CDB}" srcOrd="3" destOrd="0" parTransId="{EE7A1BC7-7E98-4746-A8C8-8D57C8EC06F1}" sibTransId="{FE1C0CE5-CB19-4021-9C89-A7D571D75B5A}"/>
    <dgm:cxn modelId="{ABD1B5CC-07C1-4948-B408-78D1C5A74709}" type="presOf" srcId="{0D156C47-D7DE-4A41-BE7E-4BFB87499274}" destId="{52C71A51-5A03-4150-B883-85ADA12D0ACB}" srcOrd="0" destOrd="0" presId="urn:microsoft.com/office/officeart/2005/8/layout/hierarchy1"/>
    <dgm:cxn modelId="{BF87730D-3B0B-4A9A-BEAB-1700EA8189B2}" type="presParOf" srcId="{EF348FE1-96C6-4164-A2E6-7EE6FF54FDAA}" destId="{86FE47EE-FBDE-4F39-B9BA-F6A5BBEEB939}" srcOrd="0" destOrd="0" presId="urn:microsoft.com/office/officeart/2005/8/layout/hierarchy1"/>
    <dgm:cxn modelId="{1D254CB4-1ED6-4EDB-BA61-A72E05A3CB6C}" type="presParOf" srcId="{86FE47EE-FBDE-4F39-B9BA-F6A5BBEEB939}" destId="{B2D87309-5C75-4D1E-BAE4-12BA7F6EBC56}" srcOrd="0" destOrd="0" presId="urn:microsoft.com/office/officeart/2005/8/layout/hierarchy1"/>
    <dgm:cxn modelId="{59B485EA-0E79-44B0-88AE-4244A9BC86AA}" type="presParOf" srcId="{B2D87309-5C75-4D1E-BAE4-12BA7F6EBC56}" destId="{5F3E45CD-05D4-47C4-8627-1066D2CC2D2F}" srcOrd="0" destOrd="0" presId="urn:microsoft.com/office/officeart/2005/8/layout/hierarchy1"/>
    <dgm:cxn modelId="{2F0343DD-9A2C-413F-88CE-FBD227216A7C}" type="presParOf" srcId="{B2D87309-5C75-4D1E-BAE4-12BA7F6EBC56}" destId="{47A598B8-3F47-4A5B-AC1B-3458EF65B6B4}" srcOrd="1" destOrd="0" presId="urn:microsoft.com/office/officeart/2005/8/layout/hierarchy1"/>
    <dgm:cxn modelId="{6558E36F-7785-4A96-AA1D-19905AE6F082}" type="presParOf" srcId="{86FE47EE-FBDE-4F39-B9BA-F6A5BBEEB939}" destId="{D9C5F00D-F10C-44B5-AC92-65D4815E1792}" srcOrd="1" destOrd="0" presId="urn:microsoft.com/office/officeart/2005/8/layout/hierarchy1"/>
    <dgm:cxn modelId="{2F85F8F0-935A-4547-AD43-162684D62AF5}" type="presParOf" srcId="{D9C5F00D-F10C-44B5-AC92-65D4815E1792}" destId="{E94E8B56-5350-4069-8E9F-62FF989E87C5}" srcOrd="0" destOrd="0" presId="urn:microsoft.com/office/officeart/2005/8/layout/hierarchy1"/>
    <dgm:cxn modelId="{B5FB2D04-4BD2-485A-98AE-A0B25DB6166D}" type="presParOf" srcId="{D9C5F00D-F10C-44B5-AC92-65D4815E1792}" destId="{9CF25FC5-B1F5-4816-A830-B6336BBCCB90}" srcOrd="1" destOrd="0" presId="urn:microsoft.com/office/officeart/2005/8/layout/hierarchy1"/>
    <dgm:cxn modelId="{930B38A9-0FA2-43BB-8891-FB1B2B668DF2}" type="presParOf" srcId="{9CF25FC5-B1F5-4816-A830-B6336BBCCB90}" destId="{3F0E73B8-1430-403D-ADB9-4025059197A7}" srcOrd="0" destOrd="0" presId="urn:microsoft.com/office/officeart/2005/8/layout/hierarchy1"/>
    <dgm:cxn modelId="{9910C99F-DF0F-4260-84A9-D6F04920D40F}" type="presParOf" srcId="{3F0E73B8-1430-403D-ADB9-4025059197A7}" destId="{409E6A14-0DE4-433F-A1EC-256061594448}" srcOrd="0" destOrd="0" presId="urn:microsoft.com/office/officeart/2005/8/layout/hierarchy1"/>
    <dgm:cxn modelId="{D2FD9D2C-CC9F-426A-BDA1-51F56B66AA5F}" type="presParOf" srcId="{3F0E73B8-1430-403D-ADB9-4025059197A7}" destId="{6C58D164-5618-48D7-8FCA-35E8381400A4}" srcOrd="1" destOrd="0" presId="urn:microsoft.com/office/officeart/2005/8/layout/hierarchy1"/>
    <dgm:cxn modelId="{230E12DA-54C4-41FF-AF0E-3D3B11CC5698}" type="presParOf" srcId="{9CF25FC5-B1F5-4816-A830-B6336BBCCB90}" destId="{DA4C6C4A-9082-462F-B1B7-BA478769210E}" srcOrd="1" destOrd="0" presId="urn:microsoft.com/office/officeart/2005/8/layout/hierarchy1"/>
    <dgm:cxn modelId="{ED54ACC2-82A7-444E-8268-E682FF2743A9}" type="presParOf" srcId="{D9C5F00D-F10C-44B5-AC92-65D4815E1792}" destId="{52C71A51-5A03-4150-B883-85ADA12D0ACB}" srcOrd="2" destOrd="0" presId="urn:microsoft.com/office/officeart/2005/8/layout/hierarchy1"/>
    <dgm:cxn modelId="{69466F35-FD9D-4EFD-BEFA-ECAD487195A0}" type="presParOf" srcId="{D9C5F00D-F10C-44B5-AC92-65D4815E1792}" destId="{6D690849-B297-4F05-A902-1EE1081B4E29}" srcOrd="3" destOrd="0" presId="urn:microsoft.com/office/officeart/2005/8/layout/hierarchy1"/>
    <dgm:cxn modelId="{9E54749F-B79F-4EB9-BD56-EFD8912D6E69}" type="presParOf" srcId="{6D690849-B297-4F05-A902-1EE1081B4E29}" destId="{E7E58336-8EAB-46D9-8B58-7D8C4788E8C9}" srcOrd="0" destOrd="0" presId="urn:microsoft.com/office/officeart/2005/8/layout/hierarchy1"/>
    <dgm:cxn modelId="{AF473183-368E-4648-A584-D15E6D769EFE}" type="presParOf" srcId="{E7E58336-8EAB-46D9-8B58-7D8C4788E8C9}" destId="{FBD7E81D-6567-4642-A429-BC868D37328A}" srcOrd="0" destOrd="0" presId="urn:microsoft.com/office/officeart/2005/8/layout/hierarchy1"/>
    <dgm:cxn modelId="{31510485-5C45-481E-86E4-4B93559B93B2}" type="presParOf" srcId="{E7E58336-8EAB-46D9-8B58-7D8C4788E8C9}" destId="{C5066BF0-C4CC-4E61-BBCE-A9740DEEBFA9}" srcOrd="1" destOrd="0" presId="urn:microsoft.com/office/officeart/2005/8/layout/hierarchy1"/>
    <dgm:cxn modelId="{D9010478-1CCA-4DAC-987E-48F8EC9EAD91}" type="presParOf" srcId="{6D690849-B297-4F05-A902-1EE1081B4E29}" destId="{ACC9ADC2-F8F4-465A-843E-46E444A689E1}" srcOrd="1" destOrd="0" presId="urn:microsoft.com/office/officeart/2005/8/layout/hierarchy1"/>
    <dgm:cxn modelId="{BDA74828-F009-44AA-9C05-7BDBE77C35F9}" type="presParOf" srcId="{D9C5F00D-F10C-44B5-AC92-65D4815E1792}" destId="{F56B4C95-8F9A-4056-B3DC-1B11DF1FB627}" srcOrd="4" destOrd="0" presId="urn:microsoft.com/office/officeart/2005/8/layout/hierarchy1"/>
    <dgm:cxn modelId="{D950EA60-4144-4689-BC55-1B7125A37815}" type="presParOf" srcId="{D9C5F00D-F10C-44B5-AC92-65D4815E1792}" destId="{F231A45E-F1E5-494B-9B82-D41872DC55C9}" srcOrd="5" destOrd="0" presId="urn:microsoft.com/office/officeart/2005/8/layout/hierarchy1"/>
    <dgm:cxn modelId="{F7ED397A-E6A4-4419-9FA8-D3DE6198B931}" type="presParOf" srcId="{F231A45E-F1E5-494B-9B82-D41872DC55C9}" destId="{3C6ECBB1-B55D-4D16-AC8E-DF281D65DFE7}" srcOrd="0" destOrd="0" presId="urn:microsoft.com/office/officeart/2005/8/layout/hierarchy1"/>
    <dgm:cxn modelId="{013E1061-6450-40F2-9C19-0062BA69DDCA}" type="presParOf" srcId="{3C6ECBB1-B55D-4D16-AC8E-DF281D65DFE7}" destId="{AE425328-CBD3-44AD-85F5-441A21FDAEC0}" srcOrd="0" destOrd="0" presId="urn:microsoft.com/office/officeart/2005/8/layout/hierarchy1"/>
    <dgm:cxn modelId="{F89610D8-5AFA-4DBC-B561-CA7BC5492C54}" type="presParOf" srcId="{3C6ECBB1-B55D-4D16-AC8E-DF281D65DFE7}" destId="{36971218-E5F7-4073-B909-5EE755F2A667}" srcOrd="1" destOrd="0" presId="urn:microsoft.com/office/officeart/2005/8/layout/hierarchy1"/>
    <dgm:cxn modelId="{8E8B2E72-C81D-420E-A838-401C2D2D114B}" type="presParOf" srcId="{F231A45E-F1E5-494B-9B82-D41872DC55C9}" destId="{7F6622BA-222C-4346-9C00-BF6807DED633}" srcOrd="1" destOrd="0" presId="urn:microsoft.com/office/officeart/2005/8/layout/hierarchy1"/>
    <dgm:cxn modelId="{F73408EB-76E9-4AE7-B11B-FC63A9CBA21F}" type="presParOf" srcId="{D9C5F00D-F10C-44B5-AC92-65D4815E1792}" destId="{E4A03F4E-E634-4CB8-82DF-E9145AA9706F}" srcOrd="6" destOrd="0" presId="urn:microsoft.com/office/officeart/2005/8/layout/hierarchy1"/>
    <dgm:cxn modelId="{5BAEEEF4-3A91-406F-ADD0-6379C791AD92}" type="presParOf" srcId="{D9C5F00D-F10C-44B5-AC92-65D4815E1792}" destId="{2002B22A-FF5C-48F2-B196-299D9739824F}" srcOrd="7" destOrd="0" presId="urn:microsoft.com/office/officeart/2005/8/layout/hierarchy1"/>
    <dgm:cxn modelId="{BA53C41F-14E8-44C5-920B-228E4E03C8D0}" type="presParOf" srcId="{2002B22A-FF5C-48F2-B196-299D9739824F}" destId="{4EC24CCA-8CD2-4F5F-8AF2-26DA47966EA6}" srcOrd="0" destOrd="0" presId="urn:microsoft.com/office/officeart/2005/8/layout/hierarchy1"/>
    <dgm:cxn modelId="{FAD59B78-8E88-4883-98CC-47E81041A360}" type="presParOf" srcId="{4EC24CCA-8CD2-4F5F-8AF2-26DA47966EA6}" destId="{3B7E7845-184E-4E9A-AB43-CFA94833D60C}" srcOrd="0" destOrd="0" presId="urn:microsoft.com/office/officeart/2005/8/layout/hierarchy1"/>
    <dgm:cxn modelId="{CFB91C8D-8C3C-42BA-91FB-26CEC8D764B6}" type="presParOf" srcId="{4EC24CCA-8CD2-4F5F-8AF2-26DA47966EA6}" destId="{39820C0A-4DF8-4A59-87B6-A9ED2019E2B5}" srcOrd="1" destOrd="0" presId="urn:microsoft.com/office/officeart/2005/8/layout/hierarchy1"/>
    <dgm:cxn modelId="{0DE83DE5-2094-457D-9551-E581F88F6578}" type="presParOf" srcId="{2002B22A-FF5C-48F2-B196-299D9739824F}" destId="{35CFC846-646D-4A7D-9429-55A34AF8E7FE}"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44DBC33-476C-40E9-A669-A2F5A264B47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GB"/>
        </a:p>
      </dgm:t>
    </dgm:pt>
    <dgm:pt modelId="{1AAEBFD2-1904-40EC-B507-B58212BCE256}">
      <dgm:prSet phldrT="[Text]" custT="1"/>
      <dgm:spPr/>
      <dgm:t>
        <a:bodyPr/>
        <a:lstStyle/>
        <a:p>
          <a:r>
            <a:rPr lang="en-IN" sz="2400" b="0" i="0" dirty="0">
              <a:latin typeface="Arial Narrow" panose="020B0604020202020204" pitchFamily="34" charset="0"/>
              <a:cs typeface="Arial Narrow" panose="020B0604020202020204" pitchFamily="34" charset="0"/>
            </a:rPr>
            <a:t>Third Normal Form (3NF)</a:t>
          </a:r>
          <a:endParaRPr lang="en-GB" sz="2400" b="0" i="0" dirty="0">
            <a:latin typeface="Arial Narrow" panose="020B0604020202020204" pitchFamily="34" charset="0"/>
            <a:cs typeface="Arial Narrow" panose="020B0604020202020204" pitchFamily="34" charset="0"/>
          </a:endParaRPr>
        </a:p>
      </dgm:t>
    </dgm:pt>
    <dgm:pt modelId="{10F939E6-4E26-47A7-AE88-E7C29FB54EC7}">
      <dgm:prSet phldrT="[Text]" custT="1"/>
      <dgm:spPr/>
      <dgm:t>
        <a:bodyPr/>
        <a:lstStyle/>
        <a:p>
          <a:r>
            <a:rPr lang="en-IN" sz="2400" b="0" i="0" dirty="0">
              <a:latin typeface="Arial Narrow" panose="020B0604020202020204" pitchFamily="34" charset="0"/>
              <a:cs typeface="Arial Narrow" panose="020B0604020202020204" pitchFamily="34" charset="0"/>
            </a:rPr>
            <a:t>Second Normal Form (2NF)</a:t>
          </a:r>
          <a:endParaRPr lang="en-GB" sz="2400" b="0" i="0" dirty="0">
            <a:latin typeface="Arial Narrow" panose="020B0604020202020204" pitchFamily="34" charset="0"/>
            <a:cs typeface="Arial Narrow" panose="020B0604020202020204" pitchFamily="34" charset="0"/>
          </a:endParaRPr>
        </a:p>
      </dgm:t>
    </dgm:pt>
    <dgm:pt modelId="{176AF243-C093-4E42-BAE7-E52A528CA40D}">
      <dgm:prSet phldrT="[Text]" custT="1"/>
      <dgm:spPr/>
      <dgm:t>
        <a:bodyPr/>
        <a:lstStyle/>
        <a:p>
          <a:r>
            <a:rPr lang="en-IN" sz="2400" b="0" i="0" dirty="0">
              <a:latin typeface="Arial Narrow" panose="020B0604020202020204" pitchFamily="34" charset="0"/>
              <a:cs typeface="Arial Narrow" panose="020B0604020202020204" pitchFamily="34" charset="0"/>
            </a:rPr>
            <a:t>First Normal Form </a:t>
          </a:r>
        </a:p>
        <a:p>
          <a:r>
            <a:rPr lang="en-IN" sz="2400" b="0" i="0" dirty="0">
              <a:latin typeface="Arial Narrow" panose="020B0604020202020204" pitchFamily="34" charset="0"/>
              <a:cs typeface="Arial Narrow" panose="020B0604020202020204" pitchFamily="34" charset="0"/>
            </a:rPr>
            <a:t>(1NF)</a:t>
          </a:r>
          <a:endParaRPr lang="en-GB" sz="2400" b="0" i="0" dirty="0">
            <a:latin typeface="Arial Narrow" panose="020B0604020202020204" pitchFamily="34" charset="0"/>
            <a:cs typeface="Arial Narrow" panose="020B0604020202020204" pitchFamily="34" charset="0"/>
          </a:endParaRPr>
        </a:p>
      </dgm:t>
    </dgm:pt>
    <dgm:pt modelId="{53BC9ADB-905F-43A6-A6A5-D8D3D1D66C80}">
      <dgm:prSet phldrT="[Text]" custT="1"/>
      <dgm:spPr/>
      <dgm:t>
        <a:bodyPr/>
        <a:lstStyle/>
        <a:p>
          <a:r>
            <a:rPr lang="en-IN" sz="2400" b="0" i="0" dirty="0">
              <a:latin typeface="Arial Narrow" panose="020B0604020202020204" pitchFamily="34" charset="0"/>
              <a:cs typeface="Arial Narrow" panose="020B0604020202020204" pitchFamily="34" charset="0"/>
            </a:rPr>
            <a:t>Types of Normal Form</a:t>
          </a:r>
          <a:endParaRPr lang="en-GB" sz="2400" b="0" i="0" dirty="0">
            <a:latin typeface="Arial Narrow" panose="020B0604020202020204" pitchFamily="34" charset="0"/>
            <a:cs typeface="Arial Narrow" panose="020B0604020202020204" pitchFamily="34" charset="0"/>
          </a:endParaRPr>
        </a:p>
      </dgm:t>
    </dgm:pt>
    <dgm:pt modelId="{9DB98699-664B-4FFF-A3D4-7A2B3BBE30B4}" type="sibTrans" cxnId="{07958DDF-4967-4081-A2C0-6D1C47C327EB}">
      <dgm:prSet/>
      <dgm:spPr/>
      <dgm:t>
        <a:bodyPr/>
        <a:lstStyle/>
        <a:p>
          <a:endParaRPr lang="en-GB" sz="2600">
            <a:latin typeface="Helvetica LT Std Cond" panose="020B0506020202030204" pitchFamily="34" charset="0"/>
          </a:endParaRPr>
        </a:p>
      </dgm:t>
    </dgm:pt>
    <dgm:pt modelId="{2C21CC07-104A-4C29-9C68-422071B8FB57}" type="parTrans" cxnId="{07958DDF-4967-4081-A2C0-6D1C47C327EB}">
      <dgm:prSet/>
      <dgm:spPr/>
      <dgm:t>
        <a:bodyPr/>
        <a:lstStyle/>
        <a:p>
          <a:endParaRPr lang="en-GB" sz="2600">
            <a:latin typeface="Helvetica LT Std Cond" panose="020B0506020202030204" pitchFamily="34" charset="0"/>
          </a:endParaRPr>
        </a:p>
      </dgm:t>
    </dgm:pt>
    <dgm:pt modelId="{D0F40944-7AFC-4B87-9D80-8A30147A632B}" type="sibTrans" cxnId="{7BE8CDC2-6094-4415-9FAB-54FEA318063F}">
      <dgm:prSet/>
      <dgm:spPr/>
      <dgm:t>
        <a:bodyPr/>
        <a:lstStyle/>
        <a:p>
          <a:endParaRPr lang="en-GB" sz="2600">
            <a:latin typeface="Helvetica LT Std Cond" panose="020B0506020202030204" pitchFamily="34" charset="0"/>
          </a:endParaRPr>
        </a:p>
      </dgm:t>
    </dgm:pt>
    <dgm:pt modelId="{6772D385-ECFA-496E-AE8C-38BB7D667807}" type="parTrans" cxnId="{7BE8CDC2-6094-4415-9FAB-54FEA318063F}">
      <dgm:prSet/>
      <dgm:spPr/>
      <dgm:t>
        <a:bodyPr/>
        <a:lstStyle/>
        <a:p>
          <a:endParaRPr lang="en-GB" sz="2600">
            <a:latin typeface="Helvetica LT Std Cond" panose="020B0506020202030204" pitchFamily="34" charset="0"/>
          </a:endParaRPr>
        </a:p>
      </dgm:t>
    </dgm:pt>
    <dgm:pt modelId="{DFA1A1CF-606D-49C2-B51C-93C7561C452F}" type="sibTrans" cxnId="{8D8B9759-9118-42ED-AA70-71B92C3311F0}">
      <dgm:prSet/>
      <dgm:spPr/>
      <dgm:t>
        <a:bodyPr/>
        <a:lstStyle/>
        <a:p>
          <a:endParaRPr lang="en-GB" sz="2600">
            <a:latin typeface="Helvetica LT Std Cond" panose="020B0506020202030204" pitchFamily="34" charset="0"/>
          </a:endParaRPr>
        </a:p>
      </dgm:t>
    </dgm:pt>
    <dgm:pt modelId="{8EAEBED3-3A48-43ED-A074-96277FAA1614}" type="parTrans" cxnId="{8D8B9759-9118-42ED-AA70-71B92C3311F0}">
      <dgm:prSet/>
      <dgm:spPr/>
      <dgm:t>
        <a:bodyPr/>
        <a:lstStyle/>
        <a:p>
          <a:endParaRPr lang="en-GB" sz="2600">
            <a:latin typeface="Helvetica LT Std Cond" panose="020B0506020202030204" pitchFamily="34" charset="0"/>
          </a:endParaRPr>
        </a:p>
      </dgm:t>
    </dgm:pt>
    <dgm:pt modelId="{C67BB8FD-C274-4C00-B638-09A9EC9B36E4}" type="sibTrans" cxnId="{21EFEEF5-1DDD-4DF7-B1EF-AAC62E285A53}">
      <dgm:prSet/>
      <dgm:spPr/>
      <dgm:t>
        <a:bodyPr/>
        <a:lstStyle/>
        <a:p>
          <a:endParaRPr lang="en-GB" sz="2600">
            <a:latin typeface="Helvetica LT Std Cond" panose="020B0506020202030204" pitchFamily="34" charset="0"/>
          </a:endParaRPr>
        </a:p>
      </dgm:t>
    </dgm:pt>
    <dgm:pt modelId="{04B62B2A-9452-453E-8B2C-887E9ECE699C}" type="parTrans" cxnId="{21EFEEF5-1DDD-4DF7-B1EF-AAC62E285A53}">
      <dgm:prSet/>
      <dgm:spPr/>
      <dgm:t>
        <a:bodyPr/>
        <a:lstStyle/>
        <a:p>
          <a:endParaRPr lang="en-GB" sz="2600">
            <a:latin typeface="Helvetica LT Std Cond" panose="020B0506020202030204" pitchFamily="34" charset="0"/>
          </a:endParaRPr>
        </a:p>
      </dgm:t>
    </dgm:pt>
    <dgm:pt modelId="{38C997E1-4B81-4A24-B5F3-B78C8A11ADDE}" type="pres">
      <dgm:prSet presAssocID="{B44DBC33-476C-40E9-A669-A2F5A264B472}" presName="diagram" presStyleCnt="0">
        <dgm:presLayoutVars>
          <dgm:chPref val="1"/>
          <dgm:dir/>
          <dgm:animOne val="branch"/>
          <dgm:animLvl val="lvl"/>
          <dgm:resizeHandles/>
        </dgm:presLayoutVars>
      </dgm:prSet>
      <dgm:spPr/>
      <dgm:t>
        <a:bodyPr/>
        <a:lstStyle/>
        <a:p>
          <a:endParaRPr lang="en-US"/>
        </a:p>
      </dgm:t>
    </dgm:pt>
    <dgm:pt modelId="{0F438B8D-43B0-4239-80FC-10727277BAC8}" type="pres">
      <dgm:prSet presAssocID="{53BC9ADB-905F-43A6-A6A5-D8D3D1D66C80}" presName="root" presStyleCnt="0"/>
      <dgm:spPr/>
    </dgm:pt>
    <dgm:pt modelId="{4F89E548-0587-495C-8032-0834E2D83CFB}" type="pres">
      <dgm:prSet presAssocID="{53BC9ADB-905F-43A6-A6A5-D8D3D1D66C80}" presName="rootComposite" presStyleCnt="0"/>
      <dgm:spPr/>
    </dgm:pt>
    <dgm:pt modelId="{2A4A8FBC-9EDC-49B6-A0FF-134758A6F05E}" type="pres">
      <dgm:prSet presAssocID="{53BC9ADB-905F-43A6-A6A5-D8D3D1D66C80}" presName="rootText" presStyleLbl="node1" presStyleIdx="0" presStyleCnt="1" custScaleX="137675"/>
      <dgm:spPr/>
      <dgm:t>
        <a:bodyPr/>
        <a:lstStyle/>
        <a:p>
          <a:endParaRPr lang="en-US"/>
        </a:p>
      </dgm:t>
    </dgm:pt>
    <dgm:pt modelId="{B524FB00-26BB-4DB4-9B1C-BF7F850BD505}" type="pres">
      <dgm:prSet presAssocID="{53BC9ADB-905F-43A6-A6A5-D8D3D1D66C80}" presName="rootConnector" presStyleLbl="node1" presStyleIdx="0" presStyleCnt="1"/>
      <dgm:spPr/>
      <dgm:t>
        <a:bodyPr/>
        <a:lstStyle/>
        <a:p>
          <a:endParaRPr lang="en-US"/>
        </a:p>
      </dgm:t>
    </dgm:pt>
    <dgm:pt modelId="{93F2C0BF-1D26-46A2-A5C7-4DF60D1303DA}" type="pres">
      <dgm:prSet presAssocID="{53BC9ADB-905F-43A6-A6A5-D8D3D1D66C80}" presName="childShape" presStyleCnt="0"/>
      <dgm:spPr/>
    </dgm:pt>
    <dgm:pt modelId="{CB9897A4-1949-43E3-820D-F316E62B616A}" type="pres">
      <dgm:prSet presAssocID="{04B62B2A-9452-453E-8B2C-887E9ECE699C}" presName="Name13" presStyleLbl="parChTrans1D2" presStyleIdx="0" presStyleCnt="3"/>
      <dgm:spPr/>
      <dgm:t>
        <a:bodyPr/>
        <a:lstStyle/>
        <a:p>
          <a:endParaRPr lang="en-US"/>
        </a:p>
      </dgm:t>
    </dgm:pt>
    <dgm:pt modelId="{CEE74E82-9B19-4FB0-A2C3-167288B7B5B5}" type="pres">
      <dgm:prSet presAssocID="{176AF243-C093-4E42-BAE7-E52A528CA40D}" presName="childText" presStyleLbl="bgAcc1" presStyleIdx="0" presStyleCnt="3" custScaleX="159943">
        <dgm:presLayoutVars>
          <dgm:bulletEnabled val="1"/>
        </dgm:presLayoutVars>
      </dgm:prSet>
      <dgm:spPr/>
      <dgm:t>
        <a:bodyPr/>
        <a:lstStyle/>
        <a:p>
          <a:endParaRPr lang="en-US"/>
        </a:p>
      </dgm:t>
    </dgm:pt>
    <dgm:pt modelId="{3889690C-FCE6-4ECC-BDF3-F3F5401F40B6}" type="pres">
      <dgm:prSet presAssocID="{8EAEBED3-3A48-43ED-A074-96277FAA1614}" presName="Name13" presStyleLbl="parChTrans1D2" presStyleIdx="1" presStyleCnt="3"/>
      <dgm:spPr/>
      <dgm:t>
        <a:bodyPr/>
        <a:lstStyle/>
        <a:p>
          <a:endParaRPr lang="en-US"/>
        </a:p>
      </dgm:t>
    </dgm:pt>
    <dgm:pt modelId="{B5E05D5E-50B2-4502-B313-51B797A19A5E}" type="pres">
      <dgm:prSet presAssocID="{10F939E6-4E26-47A7-AE88-E7C29FB54EC7}" presName="childText" presStyleLbl="bgAcc1" presStyleIdx="1" presStyleCnt="3" custScaleX="160792">
        <dgm:presLayoutVars>
          <dgm:bulletEnabled val="1"/>
        </dgm:presLayoutVars>
      </dgm:prSet>
      <dgm:spPr/>
      <dgm:t>
        <a:bodyPr/>
        <a:lstStyle/>
        <a:p>
          <a:endParaRPr lang="en-US"/>
        </a:p>
      </dgm:t>
    </dgm:pt>
    <dgm:pt modelId="{B1DE44D4-E231-465F-98B3-CD1EF9BDE0F3}" type="pres">
      <dgm:prSet presAssocID="{6772D385-ECFA-496E-AE8C-38BB7D667807}" presName="Name13" presStyleLbl="parChTrans1D2" presStyleIdx="2" presStyleCnt="3"/>
      <dgm:spPr/>
      <dgm:t>
        <a:bodyPr/>
        <a:lstStyle/>
        <a:p>
          <a:endParaRPr lang="en-US"/>
        </a:p>
      </dgm:t>
    </dgm:pt>
    <dgm:pt modelId="{020FD29D-EE7B-4514-BD24-967376FD702F}" type="pres">
      <dgm:prSet presAssocID="{1AAEBFD2-1904-40EC-B507-B58212BCE256}" presName="childText" presStyleLbl="bgAcc1" presStyleIdx="2" presStyleCnt="3" custScaleX="157975">
        <dgm:presLayoutVars>
          <dgm:bulletEnabled val="1"/>
        </dgm:presLayoutVars>
      </dgm:prSet>
      <dgm:spPr/>
      <dgm:t>
        <a:bodyPr/>
        <a:lstStyle/>
        <a:p>
          <a:endParaRPr lang="en-US"/>
        </a:p>
      </dgm:t>
    </dgm:pt>
  </dgm:ptLst>
  <dgm:cxnLst>
    <dgm:cxn modelId="{7E664081-E197-46C6-8C5C-00FD2E522778}" type="presOf" srcId="{6772D385-ECFA-496E-AE8C-38BB7D667807}" destId="{B1DE44D4-E231-465F-98B3-CD1EF9BDE0F3}" srcOrd="0" destOrd="0" presId="urn:microsoft.com/office/officeart/2005/8/layout/hierarchy3"/>
    <dgm:cxn modelId="{07958DDF-4967-4081-A2C0-6D1C47C327EB}" srcId="{B44DBC33-476C-40E9-A669-A2F5A264B472}" destId="{53BC9ADB-905F-43A6-A6A5-D8D3D1D66C80}" srcOrd="0" destOrd="0" parTransId="{2C21CC07-104A-4C29-9C68-422071B8FB57}" sibTransId="{9DB98699-664B-4FFF-A3D4-7A2B3BBE30B4}"/>
    <dgm:cxn modelId="{112B039B-0D97-4044-83A0-3F4D8593B556}" type="presOf" srcId="{1AAEBFD2-1904-40EC-B507-B58212BCE256}" destId="{020FD29D-EE7B-4514-BD24-967376FD702F}" srcOrd="0" destOrd="0" presId="urn:microsoft.com/office/officeart/2005/8/layout/hierarchy3"/>
    <dgm:cxn modelId="{969460AC-E837-46A5-8617-5C44E2C1CA1B}" type="presOf" srcId="{8EAEBED3-3A48-43ED-A074-96277FAA1614}" destId="{3889690C-FCE6-4ECC-BDF3-F3F5401F40B6}" srcOrd="0" destOrd="0" presId="urn:microsoft.com/office/officeart/2005/8/layout/hierarchy3"/>
    <dgm:cxn modelId="{19B2CBD5-F18B-404B-8AA2-F15F5195E9E6}" type="presOf" srcId="{04B62B2A-9452-453E-8B2C-887E9ECE699C}" destId="{CB9897A4-1949-43E3-820D-F316E62B616A}" srcOrd="0" destOrd="0" presId="urn:microsoft.com/office/officeart/2005/8/layout/hierarchy3"/>
    <dgm:cxn modelId="{C447272F-4028-4AB0-8A7A-6B9A3F917498}" type="presOf" srcId="{10F939E6-4E26-47A7-AE88-E7C29FB54EC7}" destId="{B5E05D5E-50B2-4502-B313-51B797A19A5E}" srcOrd="0" destOrd="0" presId="urn:microsoft.com/office/officeart/2005/8/layout/hierarchy3"/>
    <dgm:cxn modelId="{CF29EA2C-55DB-4CB1-BDE0-9FA36C01029C}" type="presOf" srcId="{53BC9ADB-905F-43A6-A6A5-D8D3D1D66C80}" destId="{B524FB00-26BB-4DB4-9B1C-BF7F850BD505}" srcOrd="1" destOrd="0" presId="urn:microsoft.com/office/officeart/2005/8/layout/hierarchy3"/>
    <dgm:cxn modelId="{FAFC0E8E-4373-4680-9213-8B92EF758088}" type="presOf" srcId="{176AF243-C093-4E42-BAE7-E52A528CA40D}" destId="{CEE74E82-9B19-4FB0-A2C3-167288B7B5B5}" srcOrd="0" destOrd="0" presId="urn:microsoft.com/office/officeart/2005/8/layout/hierarchy3"/>
    <dgm:cxn modelId="{A4E6CC35-1820-4A4E-8F75-4DB9D00C8464}" type="presOf" srcId="{B44DBC33-476C-40E9-A669-A2F5A264B472}" destId="{38C997E1-4B81-4A24-B5F3-B78C8A11ADDE}" srcOrd="0" destOrd="0" presId="urn:microsoft.com/office/officeart/2005/8/layout/hierarchy3"/>
    <dgm:cxn modelId="{7BE8CDC2-6094-4415-9FAB-54FEA318063F}" srcId="{53BC9ADB-905F-43A6-A6A5-D8D3D1D66C80}" destId="{1AAEBFD2-1904-40EC-B507-B58212BCE256}" srcOrd="2" destOrd="0" parTransId="{6772D385-ECFA-496E-AE8C-38BB7D667807}" sibTransId="{D0F40944-7AFC-4B87-9D80-8A30147A632B}"/>
    <dgm:cxn modelId="{21EFEEF5-1DDD-4DF7-B1EF-AAC62E285A53}" srcId="{53BC9ADB-905F-43A6-A6A5-D8D3D1D66C80}" destId="{176AF243-C093-4E42-BAE7-E52A528CA40D}" srcOrd="0" destOrd="0" parTransId="{04B62B2A-9452-453E-8B2C-887E9ECE699C}" sibTransId="{C67BB8FD-C274-4C00-B638-09A9EC9B36E4}"/>
    <dgm:cxn modelId="{8D8B9759-9118-42ED-AA70-71B92C3311F0}" srcId="{53BC9ADB-905F-43A6-A6A5-D8D3D1D66C80}" destId="{10F939E6-4E26-47A7-AE88-E7C29FB54EC7}" srcOrd="1" destOrd="0" parTransId="{8EAEBED3-3A48-43ED-A074-96277FAA1614}" sibTransId="{DFA1A1CF-606D-49C2-B51C-93C7561C452F}"/>
    <dgm:cxn modelId="{C331701E-B44A-4A86-9D54-740E73849FE5}" type="presOf" srcId="{53BC9ADB-905F-43A6-A6A5-D8D3D1D66C80}" destId="{2A4A8FBC-9EDC-49B6-A0FF-134758A6F05E}" srcOrd="0" destOrd="0" presId="urn:microsoft.com/office/officeart/2005/8/layout/hierarchy3"/>
    <dgm:cxn modelId="{A5403804-15A5-4982-8D67-86C31CC7E0F9}" type="presParOf" srcId="{38C997E1-4B81-4A24-B5F3-B78C8A11ADDE}" destId="{0F438B8D-43B0-4239-80FC-10727277BAC8}" srcOrd="0" destOrd="0" presId="urn:microsoft.com/office/officeart/2005/8/layout/hierarchy3"/>
    <dgm:cxn modelId="{51300787-018D-4D14-905A-EF32AE0D0FC3}" type="presParOf" srcId="{0F438B8D-43B0-4239-80FC-10727277BAC8}" destId="{4F89E548-0587-495C-8032-0834E2D83CFB}" srcOrd="0" destOrd="0" presId="urn:microsoft.com/office/officeart/2005/8/layout/hierarchy3"/>
    <dgm:cxn modelId="{A4AB6909-4C06-45E6-9DED-CF8B189B382B}" type="presParOf" srcId="{4F89E548-0587-495C-8032-0834E2D83CFB}" destId="{2A4A8FBC-9EDC-49B6-A0FF-134758A6F05E}" srcOrd="0" destOrd="0" presId="urn:microsoft.com/office/officeart/2005/8/layout/hierarchy3"/>
    <dgm:cxn modelId="{AC5C78CC-0F91-43A3-91C7-EF1DA704F0DF}" type="presParOf" srcId="{4F89E548-0587-495C-8032-0834E2D83CFB}" destId="{B524FB00-26BB-4DB4-9B1C-BF7F850BD505}" srcOrd="1" destOrd="0" presId="urn:microsoft.com/office/officeart/2005/8/layout/hierarchy3"/>
    <dgm:cxn modelId="{A1336122-13AD-4B32-9741-698229D3DEE0}" type="presParOf" srcId="{0F438B8D-43B0-4239-80FC-10727277BAC8}" destId="{93F2C0BF-1D26-46A2-A5C7-4DF60D1303DA}" srcOrd="1" destOrd="0" presId="urn:microsoft.com/office/officeart/2005/8/layout/hierarchy3"/>
    <dgm:cxn modelId="{7FB2BEB8-1F40-4549-B192-A9844C55F468}" type="presParOf" srcId="{93F2C0BF-1D26-46A2-A5C7-4DF60D1303DA}" destId="{CB9897A4-1949-43E3-820D-F316E62B616A}" srcOrd="0" destOrd="0" presId="urn:microsoft.com/office/officeart/2005/8/layout/hierarchy3"/>
    <dgm:cxn modelId="{FC8DEC1D-9B65-4774-909D-94601BFDCC81}" type="presParOf" srcId="{93F2C0BF-1D26-46A2-A5C7-4DF60D1303DA}" destId="{CEE74E82-9B19-4FB0-A2C3-167288B7B5B5}" srcOrd="1" destOrd="0" presId="urn:microsoft.com/office/officeart/2005/8/layout/hierarchy3"/>
    <dgm:cxn modelId="{D8C07B1E-A108-40D0-91E8-8912528B37D2}" type="presParOf" srcId="{93F2C0BF-1D26-46A2-A5C7-4DF60D1303DA}" destId="{3889690C-FCE6-4ECC-BDF3-F3F5401F40B6}" srcOrd="2" destOrd="0" presId="urn:microsoft.com/office/officeart/2005/8/layout/hierarchy3"/>
    <dgm:cxn modelId="{7F6522D4-9EC4-40BA-88B5-16B24B42DF80}" type="presParOf" srcId="{93F2C0BF-1D26-46A2-A5C7-4DF60D1303DA}" destId="{B5E05D5E-50B2-4502-B313-51B797A19A5E}" srcOrd="3" destOrd="0" presId="urn:microsoft.com/office/officeart/2005/8/layout/hierarchy3"/>
    <dgm:cxn modelId="{79D25460-BEBB-4249-8FC7-CF6DBF8B732A}" type="presParOf" srcId="{93F2C0BF-1D26-46A2-A5C7-4DF60D1303DA}" destId="{B1DE44D4-E231-465F-98B3-CD1EF9BDE0F3}" srcOrd="4" destOrd="0" presId="urn:microsoft.com/office/officeart/2005/8/layout/hierarchy3"/>
    <dgm:cxn modelId="{46548503-E199-4F82-A218-DF4604A7CD95}" type="presParOf" srcId="{93F2C0BF-1D26-46A2-A5C7-4DF60D1303DA}" destId="{020FD29D-EE7B-4514-BD24-967376FD702F}"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44DBC33-476C-40E9-A669-A2F5A264B47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GB"/>
        </a:p>
      </dgm:t>
    </dgm:pt>
    <dgm:pt modelId="{53BC9ADB-905F-43A6-A6A5-D8D3D1D66C80}">
      <dgm:prSet phldrT="[Text]" custT="1"/>
      <dgm:spPr/>
      <dgm:t>
        <a:bodyPr/>
        <a:lstStyle/>
        <a:p>
          <a:r>
            <a:rPr lang="en-IN" sz="2400" b="0" i="0" dirty="0">
              <a:latin typeface="Arial Narrow" panose="020B0604020202020204" pitchFamily="34" charset="0"/>
              <a:cs typeface="Arial Narrow" panose="020B0604020202020204" pitchFamily="34" charset="0"/>
            </a:rPr>
            <a:t>Types of Normal Form</a:t>
          </a:r>
          <a:endParaRPr lang="en-GB" sz="2400" b="0" i="0" dirty="0">
            <a:latin typeface="Arial Narrow" panose="020B0604020202020204" pitchFamily="34" charset="0"/>
            <a:cs typeface="Arial Narrow" panose="020B0604020202020204" pitchFamily="34" charset="0"/>
          </a:endParaRPr>
        </a:p>
      </dgm:t>
    </dgm:pt>
    <dgm:pt modelId="{2C21CC07-104A-4C29-9C68-422071B8FB57}" type="par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9DB98699-664B-4FFF-A3D4-7A2B3BBE30B4}" type="sib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176AF243-C093-4E42-BAE7-E52A528CA40D}">
      <dgm:prSet phldrT="[Text]" custT="1"/>
      <dgm:spPr>
        <a:solidFill>
          <a:schemeClr val="bg2">
            <a:lumMod val="90000"/>
            <a:alpha val="90000"/>
          </a:schemeClr>
        </a:solidFill>
      </dgm:spPr>
      <dgm:t>
        <a:bodyPr/>
        <a:lstStyle/>
        <a:p>
          <a:r>
            <a:rPr lang="en-IN" sz="2400" b="0" i="0" dirty="0">
              <a:latin typeface="Arial Narrow" panose="020B0604020202020204" pitchFamily="34" charset="0"/>
              <a:cs typeface="Arial Narrow" panose="020B0604020202020204" pitchFamily="34" charset="0"/>
            </a:rPr>
            <a:t>First Normal Form </a:t>
          </a:r>
        </a:p>
        <a:p>
          <a:r>
            <a:rPr lang="en-IN" sz="2400" b="0" i="0" dirty="0">
              <a:latin typeface="Arial Narrow" panose="020B0604020202020204" pitchFamily="34" charset="0"/>
              <a:cs typeface="Arial Narrow" panose="020B0604020202020204" pitchFamily="34" charset="0"/>
            </a:rPr>
            <a:t>(1NF)</a:t>
          </a:r>
          <a:endParaRPr lang="en-GB" sz="2400" b="0" i="0" dirty="0">
            <a:latin typeface="Arial Narrow" panose="020B0604020202020204" pitchFamily="34" charset="0"/>
            <a:cs typeface="Arial Narrow" panose="020B0604020202020204" pitchFamily="34" charset="0"/>
          </a:endParaRPr>
        </a:p>
      </dgm:t>
    </dgm:pt>
    <dgm:pt modelId="{04B62B2A-9452-453E-8B2C-887E9ECE699C}" type="par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C67BB8FD-C274-4C00-B638-09A9EC9B36E4}" type="sib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10F939E6-4E26-47A7-AE88-E7C29FB54EC7}">
      <dgm:prSet phldrT="[Text]" custT="1"/>
      <dgm:spPr/>
      <dgm:t>
        <a:bodyPr/>
        <a:lstStyle/>
        <a:p>
          <a:r>
            <a:rPr lang="en-IN" sz="2400" b="0" i="0" dirty="0">
              <a:latin typeface="Arial Narrow" panose="020B0604020202020204" pitchFamily="34" charset="0"/>
              <a:cs typeface="Arial Narrow" panose="020B0604020202020204" pitchFamily="34" charset="0"/>
            </a:rPr>
            <a:t>Second Normal Form (2NF)</a:t>
          </a:r>
          <a:endParaRPr lang="en-GB" sz="2400" b="0" i="0" dirty="0">
            <a:latin typeface="Arial Narrow" panose="020B0604020202020204" pitchFamily="34" charset="0"/>
            <a:cs typeface="Arial Narrow" panose="020B0604020202020204" pitchFamily="34" charset="0"/>
          </a:endParaRPr>
        </a:p>
      </dgm:t>
    </dgm:pt>
    <dgm:pt modelId="{8EAEBED3-3A48-43ED-A074-96277FAA1614}" type="par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DFA1A1CF-606D-49C2-B51C-93C7561C452F}" type="sib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1AAEBFD2-1904-40EC-B507-B58212BCE256}">
      <dgm:prSet phldrT="[Text]" custT="1"/>
      <dgm:spPr/>
      <dgm:t>
        <a:bodyPr/>
        <a:lstStyle/>
        <a:p>
          <a:r>
            <a:rPr lang="en-IN" sz="2400" b="0" i="0" dirty="0">
              <a:latin typeface="Arial Narrow" panose="020B0604020202020204" pitchFamily="34" charset="0"/>
              <a:cs typeface="Arial Narrow" panose="020B0604020202020204" pitchFamily="34" charset="0"/>
            </a:rPr>
            <a:t>Third Normal Form (3NF)</a:t>
          </a:r>
          <a:endParaRPr lang="en-GB" sz="2400" b="0" i="0" dirty="0">
            <a:latin typeface="Arial Narrow" panose="020B0604020202020204" pitchFamily="34" charset="0"/>
            <a:cs typeface="Arial Narrow" panose="020B0604020202020204" pitchFamily="34" charset="0"/>
          </a:endParaRPr>
        </a:p>
      </dgm:t>
    </dgm:pt>
    <dgm:pt modelId="{6772D385-ECFA-496E-AE8C-38BB7D667807}" type="par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D0F40944-7AFC-4B87-9D80-8A30147A632B}" type="sib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38C997E1-4B81-4A24-B5F3-B78C8A11ADDE}" type="pres">
      <dgm:prSet presAssocID="{B44DBC33-476C-40E9-A669-A2F5A264B472}" presName="diagram" presStyleCnt="0">
        <dgm:presLayoutVars>
          <dgm:chPref val="1"/>
          <dgm:dir/>
          <dgm:animOne val="branch"/>
          <dgm:animLvl val="lvl"/>
          <dgm:resizeHandles/>
        </dgm:presLayoutVars>
      </dgm:prSet>
      <dgm:spPr/>
      <dgm:t>
        <a:bodyPr/>
        <a:lstStyle/>
        <a:p>
          <a:endParaRPr lang="en-US"/>
        </a:p>
      </dgm:t>
    </dgm:pt>
    <dgm:pt modelId="{0F438B8D-43B0-4239-80FC-10727277BAC8}" type="pres">
      <dgm:prSet presAssocID="{53BC9ADB-905F-43A6-A6A5-D8D3D1D66C80}" presName="root" presStyleCnt="0"/>
      <dgm:spPr/>
    </dgm:pt>
    <dgm:pt modelId="{4F89E548-0587-495C-8032-0834E2D83CFB}" type="pres">
      <dgm:prSet presAssocID="{53BC9ADB-905F-43A6-A6A5-D8D3D1D66C80}" presName="rootComposite" presStyleCnt="0"/>
      <dgm:spPr/>
    </dgm:pt>
    <dgm:pt modelId="{2A4A8FBC-9EDC-49B6-A0FF-134758A6F05E}" type="pres">
      <dgm:prSet presAssocID="{53BC9ADB-905F-43A6-A6A5-D8D3D1D66C80}" presName="rootText" presStyleLbl="node1" presStyleIdx="0" presStyleCnt="1" custScaleX="137675"/>
      <dgm:spPr/>
      <dgm:t>
        <a:bodyPr/>
        <a:lstStyle/>
        <a:p>
          <a:endParaRPr lang="en-US"/>
        </a:p>
      </dgm:t>
    </dgm:pt>
    <dgm:pt modelId="{B524FB00-26BB-4DB4-9B1C-BF7F850BD505}" type="pres">
      <dgm:prSet presAssocID="{53BC9ADB-905F-43A6-A6A5-D8D3D1D66C80}" presName="rootConnector" presStyleLbl="node1" presStyleIdx="0" presStyleCnt="1"/>
      <dgm:spPr/>
      <dgm:t>
        <a:bodyPr/>
        <a:lstStyle/>
        <a:p>
          <a:endParaRPr lang="en-US"/>
        </a:p>
      </dgm:t>
    </dgm:pt>
    <dgm:pt modelId="{93F2C0BF-1D26-46A2-A5C7-4DF60D1303DA}" type="pres">
      <dgm:prSet presAssocID="{53BC9ADB-905F-43A6-A6A5-D8D3D1D66C80}" presName="childShape" presStyleCnt="0"/>
      <dgm:spPr/>
    </dgm:pt>
    <dgm:pt modelId="{CB9897A4-1949-43E3-820D-F316E62B616A}" type="pres">
      <dgm:prSet presAssocID="{04B62B2A-9452-453E-8B2C-887E9ECE699C}" presName="Name13" presStyleLbl="parChTrans1D2" presStyleIdx="0" presStyleCnt="3"/>
      <dgm:spPr/>
      <dgm:t>
        <a:bodyPr/>
        <a:lstStyle/>
        <a:p>
          <a:endParaRPr lang="en-US"/>
        </a:p>
      </dgm:t>
    </dgm:pt>
    <dgm:pt modelId="{CEE74E82-9B19-4FB0-A2C3-167288B7B5B5}" type="pres">
      <dgm:prSet presAssocID="{176AF243-C093-4E42-BAE7-E52A528CA40D}" presName="childText" presStyleLbl="bgAcc1" presStyleIdx="0" presStyleCnt="3" custScaleX="159943">
        <dgm:presLayoutVars>
          <dgm:bulletEnabled val="1"/>
        </dgm:presLayoutVars>
      </dgm:prSet>
      <dgm:spPr/>
      <dgm:t>
        <a:bodyPr/>
        <a:lstStyle/>
        <a:p>
          <a:endParaRPr lang="en-US"/>
        </a:p>
      </dgm:t>
    </dgm:pt>
    <dgm:pt modelId="{3889690C-FCE6-4ECC-BDF3-F3F5401F40B6}" type="pres">
      <dgm:prSet presAssocID="{8EAEBED3-3A48-43ED-A074-96277FAA1614}" presName="Name13" presStyleLbl="parChTrans1D2" presStyleIdx="1" presStyleCnt="3"/>
      <dgm:spPr/>
      <dgm:t>
        <a:bodyPr/>
        <a:lstStyle/>
        <a:p>
          <a:endParaRPr lang="en-US"/>
        </a:p>
      </dgm:t>
    </dgm:pt>
    <dgm:pt modelId="{B5E05D5E-50B2-4502-B313-51B797A19A5E}" type="pres">
      <dgm:prSet presAssocID="{10F939E6-4E26-47A7-AE88-E7C29FB54EC7}" presName="childText" presStyleLbl="bgAcc1" presStyleIdx="1" presStyleCnt="3" custScaleX="160792">
        <dgm:presLayoutVars>
          <dgm:bulletEnabled val="1"/>
        </dgm:presLayoutVars>
      </dgm:prSet>
      <dgm:spPr/>
      <dgm:t>
        <a:bodyPr/>
        <a:lstStyle/>
        <a:p>
          <a:endParaRPr lang="en-US"/>
        </a:p>
      </dgm:t>
    </dgm:pt>
    <dgm:pt modelId="{B1DE44D4-E231-465F-98B3-CD1EF9BDE0F3}" type="pres">
      <dgm:prSet presAssocID="{6772D385-ECFA-496E-AE8C-38BB7D667807}" presName="Name13" presStyleLbl="parChTrans1D2" presStyleIdx="2" presStyleCnt="3"/>
      <dgm:spPr/>
      <dgm:t>
        <a:bodyPr/>
        <a:lstStyle/>
        <a:p>
          <a:endParaRPr lang="en-US"/>
        </a:p>
      </dgm:t>
    </dgm:pt>
    <dgm:pt modelId="{020FD29D-EE7B-4514-BD24-967376FD702F}" type="pres">
      <dgm:prSet presAssocID="{1AAEBFD2-1904-40EC-B507-B58212BCE256}" presName="childText" presStyleLbl="bgAcc1" presStyleIdx="2" presStyleCnt="3" custScaleX="157975">
        <dgm:presLayoutVars>
          <dgm:bulletEnabled val="1"/>
        </dgm:presLayoutVars>
      </dgm:prSet>
      <dgm:spPr/>
      <dgm:t>
        <a:bodyPr/>
        <a:lstStyle/>
        <a:p>
          <a:endParaRPr lang="en-US"/>
        </a:p>
      </dgm:t>
    </dgm:pt>
  </dgm:ptLst>
  <dgm:cxnLst>
    <dgm:cxn modelId="{AE99886E-7CCF-4C4E-A352-54AEABC7FE13}" type="presOf" srcId="{10F939E6-4E26-47A7-AE88-E7C29FB54EC7}" destId="{B5E05D5E-50B2-4502-B313-51B797A19A5E}" srcOrd="0" destOrd="0" presId="urn:microsoft.com/office/officeart/2005/8/layout/hierarchy3"/>
    <dgm:cxn modelId="{1F11AF40-EEB5-4AFC-AFF0-776853E80085}" type="presOf" srcId="{53BC9ADB-905F-43A6-A6A5-D8D3D1D66C80}" destId="{B524FB00-26BB-4DB4-9B1C-BF7F850BD505}" srcOrd="1" destOrd="0" presId="urn:microsoft.com/office/officeart/2005/8/layout/hierarchy3"/>
    <dgm:cxn modelId="{07958DDF-4967-4081-A2C0-6D1C47C327EB}" srcId="{B44DBC33-476C-40E9-A669-A2F5A264B472}" destId="{53BC9ADB-905F-43A6-A6A5-D8D3D1D66C80}" srcOrd="0" destOrd="0" parTransId="{2C21CC07-104A-4C29-9C68-422071B8FB57}" sibTransId="{9DB98699-664B-4FFF-A3D4-7A2B3BBE30B4}"/>
    <dgm:cxn modelId="{C3DA4BFB-D2F3-4A44-BEC4-8D41240621A4}" type="presOf" srcId="{6772D385-ECFA-496E-AE8C-38BB7D667807}" destId="{B1DE44D4-E231-465F-98B3-CD1EF9BDE0F3}" srcOrd="0" destOrd="0" presId="urn:microsoft.com/office/officeart/2005/8/layout/hierarchy3"/>
    <dgm:cxn modelId="{2FA44CE9-5E7D-43D3-BAE4-98AE768958E8}" type="presOf" srcId="{8EAEBED3-3A48-43ED-A074-96277FAA1614}" destId="{3889690C-FCE6-4ECC-BDF3-F3F5401F40B6}" srcOrd="0" destOrd="0" presId="urn:microsoft.com/office/officeart/2005/8/layout/hierarchy3"/>
    <dgm:cxn modelId="{91714403-78AE-4F3E-B813-3655989D0166}" type="presOf" srcId="{176AF243-C093-4E42-BAE7-E52A528CA40D}" destId="{CEE74E82-9B19-4FB0-A2C3-167288B7B5B5}" srcOrd="0" destOrd="0" presId="urn:microsoft.com/office/officeart/2005/8/layout/hierarchy3"/>
    <dgm:cxn modelId="{D2F402D7-ECF3-4A25-B90C-E79F2706EC40}" type="presOf" srcId="{04B62B2A-9452-453E-8B2C-887E9ECE699C}" destId="{CB9897A4-1949-43E3-820D-F316E62B616A}" srcOrd="0" destOrd="0" presId="urn:microsoft.com/office/officeart/2005/8/layout/hierarchy3"/>
    <dgm:cxn modelId="{7BE8CDC2-6094-4415-9FAB-54FEA318063F}" srcId="{53BC9ADB-905F-43A6-A6A5-D8D3D1D66C80}" destId="{1AAEBFD2-1904-40EC-B507-B58212BCE256}" srcOrd="2" destOrd="0" parTransId="{6772D385-ECFA-496E-AE8C-38BB7D667807}" sibTransId="{D0F40944-7AFC-4B87-9D80-8A30147A632B}"/>
    <dgm:cxn modelId="{21EFEEF5-1DDD-4DF7-B1EF-AAC62E285A53}" srcId="{53BC9ADB-905F-43A6-A6A5-D8D3D1D66C80}" destId="{176AF243-C093-4E42-BAE7-E52A528CA40D}" srcOrd="0" destOrd="0" parTransId="{04B62B2A-9452-453E-8B2C-887E9ECE699C}" sibTransId="{C67BB8FD-C274-4C00-B638-09A9EC9B36E4}"/>
    <dgm:cxn modelId="{8D8B9759-9118-42ED-AA70-71B92C3311F0}" srcId="{53BC9ADB-905F-43A6-A6A5-D8D3D1D66C80}" destId="{10F939E6-4E26-47A7-AE88-E7C29FB54EC7}" srcOrd="1" destOrd="0" parTransId="{8EAEBED3-3A48-43ED-A074-96277FAA1614}" sibTransId="{DFA1A1CF-606D-49C2-B51C-93C7561C452F}"/>
    <dgm:cxn modelId="{0A72914B-718D-43F7-BF0A-73620B5DE57E}" type="presOf" srcId="{1AAEBFD2-1904-40EC-B507-B58212BCE256}" destId="{020FD29D-EE7B-4514-BD24-967376FD702F}" srcOrd="0" destOrd="0" presId="urn:microsoft.com/office/officeart/2005/8/layout/hierarchy3"/>
    <dgm:cxn modelId="{A0B4E7F3-A900-4FAA-BD7B-654AD2F05098}" type="presOf" srcId="{B44DBC33-476C-40E9-A669-A2F5A264B472}" destId="{38C997E1-4B81-4A24-B5F3-B78C8A11ADDE}" srcOrd="0" destOrd="0" presId="urn:microsoft.com/office/officeart/2005/8/layout/hierarchy3"/>
    <dgm:cxn modelId="{9B9D361B-C7C7-4783-92E6-7CF6735AC344}" type="presOf" srcId="{53BC9ADB-905F-43A6-A6A5-D8D3D1D66C80}" destId="{2A4A8FBC-9EDC-49B6-A0FF-134758A6F05E}" srcOrd="0" destOrd="0" presId="urn:microsoft.com/office/officeart/2005/8/layout/hierarchy3"/>
    <dgm:cxn modelId="{CE72CA0A-CE0F-4D6E-8CB6-8B89B8BC9E92}" type="presParOf" srcId="{38C997E1-4B81-4A24-B5F3-B78C8A11ADDE}" destId="{0F438B8D-43B0-4239-80FC-10727277BAC8}" srcOrd="0" destOrd="0" presId="urn:microsoft.com/office/officeart/2005/8/layout/hierarchy3"/>
    <dgm:cxn modelId="{78F44B1C-3579-40A8-B6B7-3D009DE3BAF1}" type="presParOf" srcId="{0F438B8D-43B0-4239-80FC-10727277BAC8}" destId="{4F89E548-0587-495C-8032-0834E2D83CFB}" srcOrd="0" destOrd="0" presId="urn:microsoft.com/office/officeart/2005/8/layout/hierarchy3"/>
    <dgm:cxn modelId="{8473A780-E9D0-4599-B51E-5A5D65A11A89}" type="presParOf" srcId="{4F89E548-0587-495C-8032-0834E2D83CFB}" destId="{2A4A8FBC-9EDC-49B6-A0FF-134758A6F05E}" srcOrd="0" destOrd="0" presId="urn:microsoft.com/office/officeart/2005/8/layout/hierarchy3"/>
    <dgm:cxn modelId="{808A07DD-5E4B-44CD-9805-870FA86CE2BA}" type="presParOf" srcId="{4F89E548-0587-495C-8032-0834E2D83CFB}" destId="{B524FB00-26BB-4DB4-9B1C-BF7F850BD505}" srcOrd="1" destOrd="0" presId="urn:microsoft.com/office/officeart/2005/8/layout/hierarchy3"/>
    <dgm:cxn modelId="{B6E6F08B-8185-463F-8360-90E7CF09CA1F}" type="presParOf" srcId="{0F438B8D-43B0-4239-80FC-10727277BAC8}" destId="{93F2C0BF-1D26-46A2-A5C7-4DF60D1303DA}" srcOrd="1" destOrd="0" presId="urn:microsoft.com/office/officeart/2005/8/layout/hierarchy3"/>
    <dgm:cxn modelId="{8B1D2042-CC81-466E-94D2-78F8AE1CB36F}" type="presParOf" srcId="{93F2C0BF-1D26-46A2-A5C7-4DF60D1303DA}" destId="{CB9897A4-1949-43E3-820D-F316E62B616A}" srcOrd="0" destOrd="0" presId="urn:microsoft.com/office/officeart/2005/8/layout/hierarchy3"/>
    <dgm:cxn modelId="{8907E9DE-4BA9-4487-8BDE-C0BBE7BC8C6A}" type="presParOf" srcId="{93F2C0BF-1D26-46A2-A5C7-4DF60D1303DA}" destId="{CEE74E82-9B19-4FB0-A2C3-167288B7B5B5}" srcOrd="1" destOrd="0" presId="urn:microsoft.com/office/officeart/2005/8/layout/hierarchy3"/>
    <dgm:cxn modelId="{AE5D56E2-F60E-4736-AF31-AC97AE8BE021}" type="presParOf" srcId="{93F2C0BF-1D26-46A2-A5C7-4DF60D1303DA}" destId="{3889690C-FCE6-4ECC-BDF3-F3F5401F40B6}" srcOrd="2" destOrd="0" presId="urn:microsoft.com/office/officeart/2005/8/layout/hierarchy3"/>
    <dgm:cxn modelId="{054EA4AE-6482-421C-A5E9-608ECEC4D15A}" type="presParOf" srcId="{93F2C0BF-1D26-46A2-A5C7-4DF60D1303DA}" destId="{B5E05D5E-50B2-4502-B313-51B797A19A5E}" srcOrd="3" destOrd="0" presId="urn:microsoft.com/office/officeart/2005/8/layout/hierarchy3"/>
    <dgm:cxn modelId="{879F27F6-919B-48D3-AAAE-07582F8F03A3}" type="presParOf" srcId="{93F2C0BF-1D26-46A2-A5C7-4DF60D1303DA}" destId="{B1DE44D4-E231-465F-98B3-CD1EF9BDE0F3}" srcOrd="4" destOrd="0" presId="urn:microsoft.com/office/officeart/2005/8/layout/hierarchy3"/>
    <dgm:cxn modelId="{592A77A4-EE6A-4217-823F-347DCF24C4B1}" type="presParOf" srcId="{93F2C0BF-1D26-46A2-A5C7-4DF60D1303DA}" destId="{020FD29D-EE7B-4514-BD24-967376FD702F}"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44DBC33-476C-40E9-A669-A2F5A264B47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GB"/>
        </a:p>
      </dgm:t>
    </dgm:pt>
    <dgm:pt modelId="{53BC9ADB-905F-43A6-A6A5-D8D3D1D66C80}">
      <dgm:prSet phldrT="[Text]" custT="1"/>
      <dgm:spPr/>
      <dgm:t>
        <a:bodyPr/>
        <a:lstStyle/>
        <a:p>
          <a:r>
            <a:rPr lang="en-IN" sz="2400" b="0" i="0" dirty="0">
              <a:latin typeface="Arial Narrow" panose="020B0604020202020204" pitchFamily="34" charset="0"/>
              <a:cs typeface="Arial Narrow" panose="020B0604020202020204" pitchFamily="34" charset="0"/>
            </a:rPr>
            <a:t>Types of Normal Form</a:t>
          </a:r>
          <a:endParaRPr lang="en-GB" sz="2400" b="0" i="0" dirty="0">
            <a:latin typeface="Arial Narrow" panose="020B0604020202020204" pitchFamily="34" charset="0"/>
            <a:cs typeface="Arial Narrow" panose="020B0604020202020204" pitchFamily="34" charset="0"/>
          </a:endParaRPr>
        </a:p>
      </dgm:t>
    </dgm:pt>
    <dgm:pt modelId="{2C21CC07-104A-4C29-9C68-422071B8FB57}" type="par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9DB98699-664B-4FFF-A3D4-7A2B3BBE30B4}" type="sib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176AF243-C093-4E42-BAE7-E52A528CA40D}">
      <dgm:prSet phldrT="[Text]" custT="1"/>
      <dgm:spPr>
        <a:noFill/>
      </dgm:spPr>
      <dgm:t>
        <a:bodyPr/>
        <a:lstStyle/>
        <a:p>
          <a:r>
            <a:rPr lang="en-IN" sz="2400" b="0" i="0" dirty="0">
              <a:latin typeface="Arial Narrow" panose="020B0604020202020204" pitchFamily="34" charset="0"/>
              <a:cs typeface="Arial Narrow" panose="020B0604020202020204" pitchFamily="34" charset="0"/>
            </a:rPr>
            <a:t>First Normal Form </a:t>
          </a:r>
        </a:p>
        <a:p>
          <a:r>
            <a:rPr lang="en-IN" sz="2400" b="0" i="0" dirty="0">
              <a:latin typeface="Arial Narrow" panose="020B0604020202020204" pitchFamily="34" charset="0"/>
              <a:cs typeface="Arial Narrow" panose="020B0604020202020204" pitchFamily="34" charset="0"/>
            </a:rPr>
            <a:t>(1NF)</a:t>
          </a:r>
          <a:endParaRPr lang="en-GB" sz="2400" b="0" i="0" dirty="0">
            <a:latin typeface="Arial Narrow" panose="020B0604020202020204" pitchFamily="34" charset="0"/>
            <a:cs typeface="Arial Narrow" panose="020B0604020202020204" pitchFamily="34" charset="0"/>
          </a:endParaRPr>
        </a:p>
      </dgm:t>
    </dgm:pt>
    <dgm:pt modelId="{04B62B2A-9452-453E-8B2C-887E9ECE699C}" type="par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C67BB8FD-C274-4C00-B638-09A9EC9B36E4}" type="sib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10F939E6-4E26-47A7-AE88-E7C29FB54EC7}">
      <dgm:prSet phldrT="[Text]" custT="1"/>
      <dgm:spPr>
        <a:solidFill>
          <a:schemeClr val="bg2">
            <a:lumMod val="90000"/>
            <a:alpha val="90000"/>
          </a:schemeClr>
        </a:solidFill>
      </dgm:spPr>
      <dgm:t>
        <a:bodyPr/>
        <a:lstStyle/>
        <a:p>
          <a:r>
            <a:rPr lang="en-IN" sz="2400" b="0" i="0" dirty="0">
              <a:latin typeface="Arial Narrow" panose="020B0604020202020204" pitchFamily="34" charset="0"/>
              <a:cs typeface="Arial Narrow" panose="020B0604020202020204" pitchFamily="34" charset="0"/>
            </a:rPr>
            <a:t>Second Normal Form (2NF)</a:t>
          </a:r>
          <a:endParaRPr lang="en-GB" sz="2400" b="0" i="0" dirty="0">
            <a:latin typeface="Arial Narrow" panose="020B0604020202020204" pitchFamily="34" charset="0"/>
            <a:cs typeface="Arial Narrow" panose="020B0604020202020204" pitchFamily="34" charset="0"/>
          </a:endParaRPr>
        </a:p>
      </dgm:t>
    </dgm:pt>
    <dgm:pt modelId="{8EAEBED3-3A48-43ED-A074-96277FAA1614}" type="par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DFA1A1CF-606D-49C2-B51C-93C7561C452F}" type="sib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1AAEBFD2-1904-40EC-B507-B58212BCE256}">
      <dgm:prSet phldrT="[Text]" custT="1"/>
      <dgm:spPr/>
      <dgm:t>
        <a:bodyPr/>
        <a:lstStyle/>
        <a:p>
          <a:r>
            <a:rPr lang="en-IN" sz="2400" b="0" i="0" dirty="0">
              <a:latin typeface="Arial Narrow" panose="020B0604020202020204" pitchFamily="34" charset="0"/>
              <a:cs typeface="Arial Narrow" panose="020B0604020202020204" pitchFamily="34" charset="0"/>
            </a:rPr>
            <a:t>Third Normal Form (3NF)</a:t>
          </a:r>
          <a:endParaRPr lang="en-GB" sz="2400" b="0" i="0" dirty="0">
            <a:latin typeface="Arial Narrow" panose="020B0604020202020204" pitchFamily="34" charset="0"/>
            <a:cs typeface="Arial Narrow" panose="020B0604020202020204" pitchFamily="34" charset="0"/>
          </a:endParaRPr>
        </a:p>
      </dgm:t>
    </dgm:pt>
    <dgm:pt modelId="{6772D385-ECFA-496E-AE8C-38BB7D667807}" type="par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D0F40944-7AFC-4B87-9D80-8A30147A632B}" type="sib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38C997E1-4B81-4A24-B5F3-B78C8A11ADDE}" type="pres">
      <dgm:prSet presAssocID="{B44DBC33-476C-40E9-A669-A2F5A264B472}" presName="diagram" presStyleCnt="0">
        <dgm:presLayoutVars>
          <dgm:chPref val="1"/>
          <dgm:dir/>
          <dgm:animOne val="branch"/>
          <dgm:animLvl val="lvl"/>
          <dgm:resizeHandles/>
        </dgm:presLayoutVars>
      </dgm:prSet>
      <dgm:spPr/>
      <dgm:t>
        <a:bodyPr/>
        <a:lstStyle/>
        <a:p>
          <a:endParaRPr lang="en-US"/>
        </a:p>
      </dgm:t>
    </dgm:pt>
    <dgm:pt modelId="{0F438B8D-43B0-4239-80FC-10727277BAC8}" type="pres">
      <dgm:prSet presAssocID="{53BC9ADB-905F-43A6-A6A5-D8D3D1D66C80}" presName="root" presStyleCnt="0"/>
      <dgm:spPr/>
    </dgm:pt>
    <dgm:pt modelId="{4F89E548-0587-495C-8032-0834E2D83CFB}" type="pres">
      <dgm:prSet presAssocID="{53BC9ADB-905F-43A6-A6A5-D8D3D1D66C80}" presName="rootComposite" presStyleCnt="0"/>
      <dgm:spPr/>
    </dgm:pt>
    <dgm:pt modelId="{2A4A8FBC-9EDC-49B6-A0FF-134758A6F05E}" type="pres">
      <dgm:prSet presAssocID="{53BC9ADB-905F-43A6-A6A5-D8D3D1D66C80}" presName="rootText" presStyleLbl="node1" presStyleIdx="0" presStyleCnt="1" custScaleX="137675"/>
      <dgm:spPr/>
      <dgm:t>
        <a:bodyPr/>
        <a:lstStyle/>
        <a:p>
          <a:endParaRPr lang="en-US"/>
        </a:p>
      </dgm:t>
    </dgm:pt>
    <dgm:pt modelId="{B524FB00-26BB-4DB4-9B1C-BF7F850BD505}" type="pres">
      <dgm:prSet presAssocID="{53BC9ADB-905F-43A6-A6A5-D8D3D1D66C80}" presName="rootConnector" presStyleLbl="node1" presStyleIdx="0" presStyleCnt="1"/>
      <dgm:spPr/>
      <dgm:t>
        <a:bodyPr/>
        <a:lstStyle/>
        <a:p>
          <a:endParaRPr lang="en-US"/>
        </a:p>
      </dgm:t>
    </dgm:pt>
    <dgm:pt modelId="{93F2C0BF-1D26-46A2-A5C7-4DF60D1303DA}" type="pres">
      <dgm:prSet presAssocID="{53BC9ADB-905F-43A6-A6A5-D8D3D1D66C80}" presName="childShape" presStyleCnt="0"/>
      <dgm:spPr/>
    </dgm:pt>
    <dgm:pt modelId="{CB9897A4-1949-43E3-820D-F316E62B616A}" type="pres">
      <dgm:prSet presAssocID="{04B62B2A-9452-453E-8B2C-887E9ECE699C}" presName="Name13" presStyleLbl="parChTrans1D2" presStyleIdx="0" presStyleCnt="3"/>
      <dgm:spPr/>
      <dgm:t>
        <a:bodyPr/>
        <a:lstStyle/>
        <a:p>
          <a:endParaRPr lang="en-US"/>
        </a:p>
      </dgm:t>
    </dgm:pt>
    <dgm:pt modelId="{CEE74E82-9B19-4FB0-A2C3-167288B7B5B5}" type="pres">
      <dgm:prSet presAssocID="{176AF243-C093-4E42-BAE7-E52A528CA40D}" presName="childText" presStyleLbl="bgAcc1" presStyleIdx="0" presStyleCnt="3" custScaleX="159943">
        <dgm:presLayoutVars>
          <dgm:bulletEnabled val="1"/>
        </dgm:presLayoutVars>
      </dgm:prSet>
      <dgm:spPr/>
      <dgm:t>
        <a:bodyPr/>
        <a:lstStyle/>
        <a:p>
          <a:endParaRPr lang="en-US"/>
        </a:p>
      </dgm:t>
    </dgm:pt>
    <dgm:pt modelId="{3889690C-FCE6-4ECC-BDF3-F3F5401F40B6}" type="pres">
      <dgm:prSet presAssocID="{8EAEBED3-3A48-43ED-A074-96277FAA1614}" presName="Name13" presStyleLbl="parChTrans1D2" presStyleIdx="1" presStyleCnt="3"/>
      <dgm:spPr/>
      <dgm:t>
        <a:bodyPr/>
        <a:lstStyle/>
        <a:p>
          <a:endParaRPr lang="en-US"/>
        </a:p>
      </dgm:t>
    </dgm:pt>
    <dgm:pt modelId="{B5E05D5E-50B2-4502-B313-51B797A19A5E}" type="pres">
      <dgm:prSet presAssocID="{10F939E6-4E26-47A7-AE88-E7C29FB54EC7}" presName="childText" presStyleLbl="bgAcc1" presStyleIdx="1" presStyleCnt="3" custScaleX="160792">
        <dgm:presLayoutVars>
          <dgm:bulletEnabled val="1"/>
        </dgm:presLayoutVars>
      </dgm:prSet>
      <dgm:spPr/>
      <dgm:t>
        <a:bodyPr/>
        <a:lstStyle/>
        <a:p>
          <a:endParaRPr lang="en-US"/>
        </a:p>
      </dgm:t>
    </dgm:pt>
    <dgm:pt modelId="{B1DE44D4-E231-465F-98B3-CD1EF9BDE0F3}" type="pres">
      <dgm:prSet presAssocID="{6772D385-ECFA-496E-AE8C-38BB7D667807}" presName="Name13" presStyleLbl="parChTrans1D2" presStyleIdx="2" presStyleCnt="3"/>
      <dgm:spPr/>
      <dgm:t>
        <a:bodyPr/>
        <a:lstStyle/>
        <a:p>
          <a:endParaRPr lang="en-US"/>
        </a:p>
      </dgm:t>
    </dgm:pt>
    <dgm:pt modelId="{020FD29D-EE7B-4514-BD24-967376FD702F}" type="pres">
      <dgm:prSet presAssocID="{1AAEBFD2-1904-40EC-B507-B58212BCE256}" presName="childText" presStyleLbl="bgAcc1" presStyleIdx="2" presStyleCnt="3" custScaleX="157975">
        <dgm:presLayoutVars>
          <dgm:bulletEnabled val="1"/>
        </dgm:presLayoutVars>
      </dgm:prSet>
      <dgm:spPr/>
      <dgm:t>
        <a:bodyPr/>
        <a:lstStyle/>
        <a:p>
          <a:endParaRPr lang="en-US"/>
        </a:p>
      </dgm:t>
    </dgm:pt>
  </dgm:ptLst>
  <dgm:cxnLst>
    <dgm:cxn modelId="{EF6B5061-4546-4EF6-B26D-3D2E2EAC7C4F}" type="presOf" srcId="{B44DBC33-476C-40E9-A669-A2F5A264B472}" destId="{38C997E1-4B81-4A24-B5F3-B78C8A11ADDE}" srcOrd="0" destOrd="0" presId="urn:microsoft.com/office/officeart/2005/8/layout/hierarchy3"/>
    <dgm:cxn modelId="{22F323E9-34E8-4F2B-A812-B8F9FBA13678}" type="presOf" srcId="{1AAEBFD2-1904-40EC-B507-B58212BCE256}" destId="{020FD29D-EE7B-4514-BD24-967376FD702F}" srcOrd="0" destOrd="0" presId="urn:microsoft.com/office/officeart/2005/8/layout/hierarchy3"/>
    <dgm:cxn modelId="{64F736B6-927D-40FE-BC79-48C37E5E92B3}" type="presOf" srcId="{53BC9ADB-905F-43A6-A6A5-D8D3D1D66C80}" destId="{B524FB00-26BB-4DB4-9B1C-BF7F850BD505}" srcOrd="1" destOrd="0" presId="urn:microsoft.com/office/officeart/2005/8/layout/hierarchy3"/>
    <dgm:cxn modelId="{AA2902AD-94BB-458E-8C3C-14FE66D1F0CC}" type="presOf" srcId="{04B62B2A-9452-453E-8B2C-887E9ECE699C}" destId="{CB9897A4-1949-43E3-820D-F316E62B616A}" srcOrd="0" destOrd="0" presId="urn:microsoft.com/office/officeart/2005/8/layout/hierarchy3"/>
    <dgm:cxn modelId="{07958DDF-4967-4081-A2C0-6D1C47C327EB}" srcId="{B44DBC33-476C-40E9-A669-A2F5A264B472}" destId="{53BC9ADB-905F-43A6-A6A5-D8D3D1D66C80}" srcOrd="0" destOrd="0" parTransId="{2C21CC07-104A-4C29-9C68-422071B8FB57}" sibTransId="{9DB98699-664B-4FFF-A3D4-7A2B3BBE30B4}"/>
    <dgm:cxn modelId="{BA4BCB36-C577-4D54-BBEE-8570FF6A19E8}" type="presOf" srcId="{8EAEBED3-3A48-43ED-A074-96277FAA1614}" destId="{3889690C-FCE6-4ECC-BDF3-F3F5401F40B6}" srcOrd="0" destOrd="0" presId="urn:microsoft.com/office/officeart/2005/8/layout/hierarchy3"/>
    <dgm:cxn modelId="{FE58D2AD-0F14-4C10-8D06-EC2DB8C5308F}" type="presOf" srcId="{6772D385-ECFA-496E-AE8C-38BB7D667807}" destId="{B1DE44D4-E231-465F-98B3-CD1EF9BDE0F3}" srcOrd="0" destOrd="0" presId="urn:microsoft.com/office/officeart/2005/8/layout/hierarchy3"/>
    <dgm:cxn modelId="{A89F5CDB-5115-427D-96CD-BEC2E38EF632}" type="presOf" srcId="{53BC9ADB-905F-43A6-A6A5-D8D3D1D66C80}" destId="{2A4A8FBC-9EDC-49B6-A0FF-134758A6F05E}" srcOrd="0" destOrd="0" presId="urn:microsoft.com/office/officeart/2005/8/layout/hierarchy3"/>
    <dgm:cxn modelId="{E23287B8-87D6-4D67-B41A-E6087A02569D}" type="presOf" srcId="{10F939E6-4E26-47A7-AE88-E7C29FB54EC7}" destId="{B5E05D5E-50B2-4502-B313-51B797A19A5E}" srcOrd="0" destOrd="0" presId="urn:microsoft.com/office/officeart/2005/8/layout/hierarchy3"/>
    <dgm:cxn modelId="{892CC8BB-9F5A-4639-8A90-D4671CB64C78}" type="presOf" srcId="{176AF243-C093-4E42-BAE7-E52A528CA40D}" destId="{CEE74E82-9B19-4FB0-A2C3-167288B7B5B5}" srcOrd="0" destOrd="0" presId="urn:microsoft.com/office/officeart/2005/8/layout/hierarchy3"/>
    <dgm:cxn modelId="{7BE8CDC2-6094-4415-9FAB-54FEA318063F}" srcId="{53BC9ADB-905F-43A6-A6A5-D8D3D1D66C80}" destId="{1AAEBFD2-1904-40EC-B507-B58212BCE256}" srcOrd="2" destOrd="0" parTransId="{6772D385-ECFA-496E-AE8C-38BB7D667807}" sibTransId="{D0F40944-7AFC-4B87-9D80-8A30147A632B}"/>
    <dgm:cxn modelId="{21EFEEF5-1DDD-4DF7-B1EF-AAC62E285A53}" srcId="{53BC9ADB-905F-43A6-A6A5-D8D3D1D66C80}" destId="{176AF243-C093-4E42-BAE7-E52A528CA40D}" srcOrd="0" destOrd="0" parTransId="{04B62B2A-9452-453E-8B2C-887E9ECE699C}" sibTransId="{C67BB8FD-C274-4C00-B638-09A9EC9B36E4}"/>
    <dgm:cxn modelId="{8D8B9759-9118-42ED-AA70-71B92C3311F0}" srcId="{53BC9ADB-905F-43A6-A6A5-D8D3D1D66C80}" destId="{10F939E6-4E26-47A7-AE88-E7C29FB54EC7}" srcOrd="1" destOrd="0" parTransId="{8EAEBED3-3A48-43ED-A074-96277FAA1614}" sibTransId="{DFA1A1CF-606D-49C2-B51C-93C7561C452F}"/>
    <dgm:cxn modelId="{6210F310-7B66-438B-9952-9BCDE5651557}" type="presParOf" srcId="{38C997E1-4B81-4A24-B5F3-B78C8A11ADDE}" destId="{0F438B8D-43B0-4239-80FC-10727277BAC8}" srcOrd="0" destOrd="0" presId="urn:microsoft.com/office/officeart/2005/8/layout/hierarchy3"/>
    <dgm:cxn modelId="{F79BEE8A-FAA6-4170-B98C-70B1C7681494}" type="presParOf" srcId="{0F438B8D-43B0-4239-80FC-10727277BAC8}" destId="{4F89E548-0587-495C-8032-0834E2D83CFB}" srcOrd="0" destOrd="0" presId="urn:microsoft.com/office/officeart/2005/8/layout/hierarchy3"/>
    <dgm:cxn modelId="{716AE4E5-12E8-47DD-8403-B52CC931EF1F}" type="presParOf" srcId="{4F89E548-0587-495C-8032-0834E2D83CFB}" destId="{2A4A8FBC-9EDC-49B6-A0FF-134758A6F05E}" srcOrd="0" destOrd="0" presId="urn:microsoft.com/office/officeart/2005/8/layout/hierarchy3"/>
    <dgm:cxn modelId="{7AF9C51D-3D40-4310-B147-F584BC59A1C7}" type="presParOf" srcId="{4F89E548-0587-495C-8032-0834E2D83CFB}" destId="{B524FB00-26BB-4DB4-9B1C-BF7F850BD505}" srcOrd="1" destOrd="0" presId="urn:microsoft.com/office/officeart/2005/8/layout/hierarchy3"/>
    <dgm:cxn modelId="{E8108FF7-A30C-4A81-AB8A-6D3793D0EF9C}" type="presParOf" srcId="{0F438B8D-43B0-4239-80FC-10727277BAC8}" destId="{93F2C0BF-1D26-46A2-A5C7-4DF60D1303DA}" srcOrd="1" destOrd="0" presId="urn:microsoft.com/office/officeart/2005/8/layout/hierarchy3"/>
    <dgm:cxn modelId="{2E64107C-FA84-415A-A517-6FAF18019E9D}" type="presParOf" srcId="{93F2C0BF-1D26-46A2-A5C7-4DF60D1303DA}" destId="{CB9897A4-1949-43E3-820D-F316E62B616A}" srcOrd="0" destOrd="0" presId="urn:microsoft.com/office/officeart/2005/8/layout/hierarchy3"/>
    <dgm:cxn modelId="{461CFC61-0238-4060-A2D8-3AF3C849BBF9}" type="presParOf" srcId="{93F2C0BF-1D26-46A2-A5C7-4DF60D1303DA}" destId="{CEE74E82-9B19-4FB0-A2C3-167288B7B5B5}" srcOrd="1" destOrd="0" presId="urn:microsoft.com/office/officeart/2005/8/layout/hierarchy3"/>
    <dgm:cxn modelId="{0DDB2835-4243-40CD-9269-FFC7783E6D79}" type="presParOf" srcId="{93F2C0BF-1D26-46A2-A5C7-4DF60D1303DA}" destId="{3889690C-FCE6-4ECC-BDF3-F3F5401F40B6}" srcOrd="2" destOrd="0" presId="urn:microsoft.com/office/officeart/2005/8/layout/hierarchy3"/>
    <dgm:cxn modelId="{8EF82F88-FA32-4044-BF81-1A6B6C38CB93}" type="presParOf" srcId="{93F2C0BF-1D26-46A2-A5C7-4DF60D1303DA}" destId="{B5E05D5E-50B2-4502-B313-51B797A19A5E}" srcOrd="3" destOrd="0" presId="urn:microsoft.com/office/officeart/2005/8/layout/hierarchy3"/>
    <dgm:cxn modelId="{CEE989C8-6C70-4632-BCA5-B42827C3B7E4}" type="presParOf" srcId="{93F2C0BF-1D26-46A2-A5C7-4DF60D1303DA}" destId="{B1DE44D4-E231-465F-98B3-CD1EF9BDE0F3}" srcOrd="4" destOrd="0" presId="urn:microsoft.com/office/officeart/2005/8/layout/hierarchy3"/>
    <dgm:cxn modelId="{485F13C6-CC79-4BDD-A0EA-E2DF0788C252}" type="presParOf" srcId="{93F2C0BF-1D26-46A2-A5C7-4DF60D1303DA}" destId="{020FD29D-EE7B-4514-BD24-967376FD702F}" srcOrd="5"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44DBC33-476C-40E9-A669-A2F5A264B47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GB"/>
        </a:p>
      </dgm:t>
    </dgm:pt>
    <dgm:pt modelId="{53BC9ADB-905F-43A6-A6A5-D8D3D1D66C80}">
      <dgm:prSet phldrT="[Text]" custT="1"/>
      <dgm:spPr/>
      <dgm:t>
        <a:bodyPr/>
        <a:lstStyle/>
        <a:p>
          <a:r>
            <a:rPr lang="en-IN" sz="2400" b="0" i="0" dirty="0">
              <a:latin typeface="Arial Narrow" panose="020B0604020202020204" pitchFamily="34" charset="0"/>
              <a:cs typeface="Arial Narrow" panose="020B0604020202020204" pitchFamily="34" charset="0"/>
            </a:rPr>
            <a:t>Types of Normal Form</a:t>
          </a:r>
          <a:endParaRPr lang="en-GB" sz="2400" b="0" i="0" dirty="0">
            <a:latin typeface="Arial Narrow" panose="020B0604020202020204" pitchFamily="34" charset="0"/>
            <a:cs typeface="Arial Narrow" panose="020B0604020202020204" pitchFamily="34" charset="0"/>
          </a:endParaRPr>
        </a:p>
      </dgm:t>
    </dgm:pt>
    <dgm:pt modelId="{2C21CC07-104A-4C29-9C68-422071B8FB57}" type="par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9DB98699-664B-4FFF-A3D4-7A2B3BBE30B4}" type="sibTrans" cxnId="{07958DDF-4967-4081-A2C0-6D1C47C327EB}">
      <dgm:prSet/>
      <dgm:spPr/>
      <dgm:t>
        <a:bodyPr/>
        <a:lstStyle/>
        <a:p>
          <a:endParaRPr lang="en-GB" sz="2600" b="0" i="0">
            <a:latin typeface="Arial Narrow" panose="020B0604020202020204" pitchFamily="34" charset="0"/>
            <a:cs typeface="Arial Narrow" panose="020B0604020202020204" pitchFamily="34" charset="0"/>
          </a:endParaRPr>
        </a:p>
      </dgm:t>
    </dgm:pt>
    <dgm:pt modelId="{176AF243-C093-4E42-BAE7-E52A528CA40D}">
      <dgm:prSet phldrT="[Text]" custT="1"/>
      <dgm:spPr>
        <a:noFill/>
      </dgm:spPr>
      <dgm:t>
        <a:bodyPr/>
        <a:lstStyle/>
        <a:p>
          <a:r>
            <a:rPr lang="en-IN" sz="2400" b="0" i="0" dirty="0">
              <a:latin typeface="Arial Narrow" panose="020B0604020202020204" pitchFamily="34" charset="0"/>
              <a:cs typeface="Arial Narrow" panose="020B0604020202020204" pitchFamily="34" charset="0"/>
            </a:rPr>
            <a:t>First Normal Form </a:t>
          </a:r>
        </a:p>
        <a:p>
          <a:r>
            <a:rPr lang="en-IN" sz="2400" b="0" i="0" dirty="0">
              <a:latin typeface="Arial Narrow" panose="020B0604020202020204" pitchFamily="34" charset="0"/>
              <a:cs typeface="Arial Narrow" panose="020B0604020202020204" pitchFamily="34" charset="0"/>
            </a:rPr>
            <a:t>(1NF)</a:t>
          </a:r>
          <a:endParaRPr lang="en-GB" sz="2400" b="0" i="0" dirty="0">
            <a:latin typeface="Arial Narrow" panose="020B0604020202020204" pitchFamily="34" charset="0"/>
            <a:cs typeface="Arial Narrow" panose="020B0604020202020204" pitchFamily="34" charset="0"/>
          </a:endParaRPr>
        </a:p>
      </dgm:t>
    </dgm:pt>
    <dgm:pt modelId="{04B62B2A-9452-453E-8B2C-887E9ECE699C}" type="par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C67BB8FD-C274-4C00-B638-09A9EC9B36E4}" type="sibTrans" cxnId="{21EFEEF5-1DDD-4DF7-B1EF-AAC62E285A53}">
      <dgm:prSet/>
      <dgm:spPr/>
      <dgm:t>
        <a:bodyPr/>
        <a:lstStyle/>
        <a:p>
          <a:endParaRPr lang="en-GB" sz="2600" b="0" i="0">
            <a:latin typeface="Arial Narrow" panose="020B0604020202020204" pitchFamily="34" charset="0"/>
            <a:cs typeface="Arial Narrow" panose="020B0604020202020204" pitchFamily="34" charset="0"/>
          </a:endParaRPr>
        </a:p>
      </dgm:t>
    </dgm:pt>
    <dgm:pt modelId="{10F939E6-4E26-47A7-AE88-E7C29FB54EC7}">
      <dgm:prSet phldrT="[Text]" custT="1"/>
      <dgm:spPr>
        <a:noFill/>
      </dgm:spPr>
      <dgm:t>
        <a:bodyPr/>
        <a:lstStyle/>
        <a:p>
          <a:r>
            <a:rPr lang="en-IN" sz="2400" b="0" i="0" dirty="0">
              <a:latin typeface="Arial Narrow" panose="020B0604020202020204" pitchFamily="34" charset="0"/>
              <a:cs typeface="Arial Narrow" panose="020B0604020202020204" pitchFamily="34" charset="0"/>
            </a:rPr>
            <a:t>Second Normal Form (2NF)</a:t>
          </a:r>
          <a:endParaRPr lang="en-GB" sz="2400" b="0" i="0" dirty="0">
            <a:latin typeface="Arial Narrow" panose="020B0604020202020204" pitchFamily="34" charset="0"/>
            <a:cs typeface="Arial Narrow" panose="020B0604020202020204" pitchFamily="34" charset="0"/>
          </a:endParaRPr>
        </a:p>
      </dgm:t>
    </dgm:pt>
    <dgm:pt modelId="{8EAEBED3-3A48-43ED-A074-96277FAA1614}" type="par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DFA1A1CF-606D-49C2-B51C-93C7561C452F}" type="sibTrans" cxnId="{8D8B9759-9118-42ED-AA70-71B92C3311F0}">
      <dgm:prSet/>
      <dgm:spPr/>
      <dgm:t>
        <a:bodyPr/>
        <a:lstStyle/>
        <a:p>
          <a:endParaRPr lang="en-GB" sz="2600" b="0" i="0">
            <a:latin typeface="Arial Narrow" panose="020B0604020202020204" pitchFamily="34" charset="0"/>
            <a:cs typeface="Arial Narrow" panose="020B0604020202020204" pitchFamily="34" charset="0"/>
          </a:endParaRPr>
        </a:p>
      </dgm:t>
    </dgm:pt>
    <dgm:pt modelId="{1AAEBFD2-1904-40EC-B507-B58212BCE256}">
      <dgm:prSet phldrT="[Text]" custT="1"/>
      <dgm:spPr>
        <a:solidFill>
          <a:schemeClr val="bg2">
            <a:lumMod val="90000"/>
            <a:alpha val="90000"/>
          </a:schemeClr>
        </a:solidFill>
      </dgm:spPr>
      <dgm:t>
        <a:bodyPr/>
        <a:lstStyle/>
        <a:p>
          <a:r>
            <a:rPr lang="en-IN" sz="2400" b="0" i="0" dirty="0">
              <a:latin typeface="Arial Narrow" panose="020B0604020202020204" pitchFamily="34" charset="0"/>
              <a:cs typeface="Arial Narrow" panose="020B0604020202020204" pitchFamily="34" charset="0"/>
            </a:rPr>
            <a:t>Third Normal Form (3NF)</a:t>
          </a:r>
          <a:endParaRPr lang="en-GB" sz="2400" b="0" i="0" dirty="0">
            <a:latin typeface="Arial Narrow" panose="020B0604020202020204" pitchFamily="34" charset="0"/>
            <a:cs typeface="Arial Narrow" panose="020B0604020202020204" pitchFamily="34" charset="0"/>
          </a:endParaRPr>
        </a:p>
      </dgm:t>
    </dgm:pt>
    <dgm:pt modelId="{6772D385-ECFA-496E-AE8C-38BB7D667807}" type="par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D0F40944-7AFC-4B87-9D80-8A30147A632B}" type="sibTrans" cxnId="{7BE8CDC2-6094-4415-9FAB-54FEA318063F}">
      <dgm:prSet/>
      <dgm:spPr/>
      <dgm:t>
        <a:bodyPr/>
        <a:lstStyle/>
        <a:p>
          <a:endParaRPr lang="en-GB" sz="2600" b="0" i="0">
            <a:latin typeface="Arial Narrow" panose="020B0604020202020204" pitchFamily="34" charset="0"/>
            <a:cs typeface="Arial Narrow" panose="020B0604020202020204" pitchFamily="34" charset="0"/>
          </a:endParaRPr>
        </a:p>
      </dgm:t>
    </dgm:pt>
    <dgm:pt modelId="{38C997E1-4B81-4A24-B5F3-B78C8A11ADDE}" type="pres">
      <dgm:prSet presAssocID="{B44DBC33-476C-40E9-A669-A2F5A264B472}" presName="diagram" presStyleCnt="0">
        <dgm:presLayoutVars>
          <dgm:chPref val="1"/>
          <dgm:dir/>
          <dgm:animOne val="branch"/>
          <dgm:animLvl val="lvl"/>
          <dgm:resizeHandles/>
        </dgm:presLayoutVars>
      </dgm:prSet>
      <dgm:spPr/>
      <dgm:t>
        <a:bodyPr/>
        <a:lstStyle/>
        <a:p>
          <a:endParaRPr lang="en-US"/>
        </a:p>
      </dgm:t>
    </dgm:pt>
    <dgm:pt modelId="{0F438B8D-43B0-4239-80FC-10727277BAC8}" type="pres">
      <dgm:prSet presAssocID="{53BC9ADB-905F-43A6-A6A5-D8D3D1D66C80}" presName="root" presStyleCnt="0"/>
      <dgm:spPr/>
    </dgm:pt>
    <dgm:pt modelId="{4F89E548-0587-495C-8032-0834E2D83CFB}" type="pres">
      <dgm:prSet presAssocID="{53BC9ADB-905F-43A6-A6A5-D8D3D1D66C80}" presName="rootComposite" presStyleCnt="0"/>
      <dgm:spPr/>
    </dgm:pt>
    <dgm:pt modelId="{2A4A8FBC-9EDC-49B6-A0FF-134758A6F05E}" type="pres">
      <dgm:prSet presAssocID="{53BC9ADB-905F-43A6-A6A5-D8D3D1D66C80}" presName="rootText" presStyleLbl="node1" presStyleIdx="0" presStyleCnt="1" custScaleX="137675"/>
      <dgm:spPr/>
      <dgm:t>
        <a:bodyPr/>
        <a:lstStyle/>
        <a:p>
          <a:endParaRPr lang="en-US"/>
        </a:p>
      </dgm:t>
    </dgm:pt>
    <dgm:pt modelId="{B524FB00-26BB-4DB4-9B1C-BF7F850BD505}" type="pres">
      <dgm:prSet presAssocID="{53BC9ADB-905F-43A6-A6A5-D8D3D1D66C80}" presName="rootConnector" presStyleLbl="node1" presStyleIdx="0" presStyleCnt="1"/>
      <dgm:spPr/>
      <dgm:t>
        <a:bodyPr/>
        <a:lstStyle/>
        <a:p>
          <a:endParaRPr lang="en-US"/>
        </a:p>
      </dgm:t>
    </dgm:pt>
    <dgm:pt modelId="{93F2C0BF-1D26-46A2-A5C7-4DF60D1303DA}" type="pres">
      <dgm:prSet presAssocID="{53BC9ADB-905F-43A6-A6A5-D8D3D1D66C80}" presName="childShape" presStyleCnt="0"/>
      <dgm:spPr/>
    </dgm:pt>
    <dgm:pt modelId="{CB9897A4-1949-43E3-820D-F316E62B616A}" type="pres">
      <dgm:prSet presAssocID="{04B62B2A-9452-453E-8B2C-887E9ECE699C}" presName="Name13" presStyleLbl="parChTrans1D2" presStyleIdx="0" presStyleCnt="3"/>
      <dgm:spPr/>
      <dgm:t>
        <a:bodyPr/>
        <a:lstStyle/>
        <a:p>
          <a:endParaRPr lang="en-US"/>
        </a:p>
      </dgm:t>
    </dgm:pt>
    <dgm:pt modelId="{CEE74E82-9B19-4FB0-A2C3-167288B7B5B5}" type="pres">
      <dgm:prSet presAssocID="{176AF243-C093-4E42-BAE7-E52A528CA40D}" presName="childText" presStyleLbl="bgAcc1" presStyleIdx="0" presStyleCnt="3" custScaleX="159943">
        <dgm:presLayoutVars>
          <dgm:bulletEnabled val="1"/>
        </dgm:presLayoutVars>
      </dgm:prSet>
      <dgm:spPr/>
      <dgm:t>
        <a:bodyPr/>
        <a:lstStyle/>
        <a:p>
          <a:endParaRPr lang="en-US"/>
        </a:p>
      </dgm:t>
    </dgm:pt>
    <dgm:pt modelId="{3889690C-FCE6-4ECC-BDF3-F3F5401F40B6}" type="pres">
      <dgm:prSet presAssocID="{8EAEBED3-3A48-43ED-A074-96277FAA1614}" presName="Name13" presStyleLbl="parChTrans1D2" presStyleIdx="1" presStyleCnt="3"/>
      <dgm:spPr/>
      <dgm:t>
        <a:bodyPr/>
        <a:lstStyle/>
        <a:p>
          <a:endParaRPr lang="en-US"/>
        </a:p>
      </dgm:t>
    </dgm:pt>
    <dgm:pt modelId="{B5E05D5E-50B2-4502-B313-51B797A19A5E}" type="pres">
      <dgm:prSet presAssocID="{10F939E6-4E26-47A7-AE88-E7C29FB54EC7}" presName="childText" presStyleLbl="bgAcc1" presStyleIdx="1" presStyleCnt="3" custScaleX="160792">
        <dgm:presLayoutVars>
          <dgm:bulletEnabled val="1"/>
        </dgm:presLayoutVars>
      </dgm:prSet>
      <dgm:spPr/>
      <dgm:t>
        <a:bodyPr/>
        <a:lstStyle/>
        <a:p>
          <a:endParaRPr lang="en-US"/>
        </a:p>
      </dgm:t>
    </dgm:pt>
    <dgm:pt modelId="{B1DE44D4-E231-465F-98B3-CD1EF9BDE0F3}" type="pres">
      <dgm:prSet presAssocID="{6772D385-ECFA-496E-AE8C-38BB7D667807}" presName="Name13" presStyleLbl="parChTrans1D2" presStyleIdx="2" presStyleCnt="3"/>
      <dgm:spPr/>
      <dgm:t>
        <a:bodyPr/>
        <a:lstStyle/>
        <a:p>
          <a:endParaRPr lang="en-US"/>
        </a:p>
      </dgm:t>
    </dgm:pt>
    <dgm:pt modelId="{020FD29D-EE7B-4514-BD24-967376FD702F}" type="pres">
      <dgm:prSet presAssocID="{1AAEBFD2-1904-40EC-B507-B58212BCE256}" presName="childText" presStyleLbl="bgAcc1" presStyleIdx="2" presStyleCnt="3" custScaleX="157975">
        <dgm:presLayoutVars>
          <dgm:bulletEnabled val="1"/>
        </dgm:presLayoutVars>
      </dgm:prSet>
      <dgm:spPr/>
      <dgm:t>
        <a:bodyPr/>
        <a:lstStyle/>
        <a:p>
          <a:endParaRPr lang="en-US"/>
        </a:p>
      </dgm:t>
    </dgm:pt>
  </dgm:ptLst>
  <dgm:cxnLst>
    <dgm:cxn modelId="{549F2B7D-C149-45C3-9083-2820082BEC2E}" type="presOf" srcId="{53BC9ADB-905F-43A6-A6A5-D8D3D1D66C80}" destId="{2A4A8FBC-9EDC-49B6-A0FF-134758A6F05E}" srcOrd="0" destOrd="0" presId="urn:microsoft.com/office/officeart/2005/8/layout/hierarchy3"/>
    <dgm:cxn modelId="{10397055-819D-409D-A191-FA6453D2CA01}" type="presOf" srcId="{53BC9ADB-905F-43A6-A6A5-D8D3D1D66C80}" destId="{B524FB00-26BB-4DB4-9B1C-BF7F850BD505}" srcOrd="1" destOrd="0" presId="urn:microsoft.com/office/officeart/2005/8/layout/hierarchy3"/>
    <dgm:cxn modelId="{CE80F1A1-79D5-447B-9081-07DB214162C2}" type="presOf" srcId="{176AF243-C093-4E42-BAE7-E52A528CA40D}" destId="{CEE74E82-9B19-4FB0-A2C3-167288B7B5B5}" srcOrd="0" destOrd="0" presId="urn:microsoft.com/office/officeart/2005/8/layout/hierarchy3"/>
    <dgm:cxn modelId="{07958DDF-4967-4081-A2C0-6D1C47C327EB}" srcId="{B44DBC33-476C-40E9-A669-A2F5A264B472}" destId="{53BC9ADB-905F-43A6-A6A5-D8D3D1D66C80}" srcOrd="0" destOrd="0" parTransId="{2C21CC07-104A-4C29-9C68-422071B8FB57}" sibTransId="{9DB98699-664B-4FFF-A3D4-7A2B3BBE30B4}"/>
    <dgm:cxn modelId="{63481CE4-15E6-4664-AAB2-64B08F3B83F3}" type="presOf" srcId="{6772D385-ECFA-496E-AE8C-38BB7D667807}" destId="{B1DE44D4-E231-465F-98B3-CD1EF9BDE0F3}" srcOrd="0" destOrd="0" presId="urn:microsoft.com/office/officeart/2005/8/layout/hierarchy3"/>
    <dgm:cxn modelId="{445C1948-DF40-4F44-9303-45C4654D10F3}" type="presOf" srcId="{B44DBC33-476C-40E9-A669-A2F5A264B472}" destId="{38C997E1-4B81-4A24-B5F3-B78C8A11ADDE}" srcOrd="0" destOrd="0" presId="urn:microsoft.com/office/officeart/2005/8/layout/hierarchy3"/>
    <dgm:cxn modelId="{C987BDDD-03CA-405C-B230-75C60FDA1B8E}" type="presOf" srcId="{8EAEBED3-3A48-43ED-A074-96277FAA1614}" destId="{3889690C-FCE6-4ECC-BDF3-F3F5401F40B6}" srcOrd="0" destOrd="0" presId="urn:microsoft.com/office/officeart/2005/8/layout/hierarchy3"/>
    <dgm:cxn modelId="{A5957F8D-1F40-4A05-95E9-34F956BA31E2}" type="presOf" srcId="{1AAEBFD2-1904-40EC-B507-B58212BCE256}" destId="{020FD29D-EE7B-4514-BD24-967376FD702F}" srcOrd="0" destOrd="0" presId="urn:microsoft.com/office/officeart/2005/8/layout/hierarchy3"/>
    <dgm:cxn modelId="{3B5D493A-DE39-4266-8DEA-C159DAD04C31}" type="presOf" srcId="{10F939E6-4E26-47A7-AE88-E7C29FB54EC7}" destId="{B5E05D5E-50B2-4502-B313-51B797A19A5E}" srcOrd="0" destOrd="0" presId="urn:microsoft.com/office/officeart/2005/8/layout/hierarchy3"/>
    <dgm:cxn modelId="{7BE8CDC2-6094-4415-9FAB-54FEA318063F}" srcId="{53BC9ADB-905F-43A6-A6A5-D8D3D1D66C80}" destId="{1AAEBFD2-1904-40EC-B507-B58212BCE256}" srcOrd="2" destOrd="0" parTransId="{6772D385-ECFA-496E-AE8C-38BB7D667807}" sibTransId="{D0F40944-7AFC-4B87-9D80-8A30147A632B}"/>
    <dgm:cxn modelId="{21EFEEF5-1DDD-4DF7-B1EF-AAC62E285A53}" srcId="{53BC9ADB-905F-43A6-A6A5-D8D3D1D66C80}" destId="{176AF243-C093-4E42-BAE7-E52A528CA40D}" srcOrd="0" destOrd="0" parTransId="{04B62B2A-9452-453E-8B2C-887E9ECE699C}" sibTransId="{C67BB8FD-C274-4C00-B638-09A9EC9B36E4}"/>
    <dgm:cxn modelId="{8D8B9759-9118-42ED-AA70-71B92C3311F0}" srcId="{53BC9ADB-905F-43A6-A6A5-D8D3D1D66C80}" destId="{10F939E6-4E26-47A7-AE88-E7C29FB54EC7}" srcOrd="1" destOrd="0" parTransId="{8EAEBED3-3A48-43ED-A074-96277FAA1614}" sibTransId="{DFA1A1CF-606D-49C2-B51C-93C7561C452F}"/>
    <dgm:cxn modelId="{06361CB9-AC70-4FE1-BF79-E835D2127754}" type="presOf" srcId="{04B62B2A-9452-453E-8B2C-887E9ECE699C}" destId="{CB9897A4-1949-43E3-820D-F316E62B616A}" srcOrd="0" destOrd="0" presId="urn:microsoft.com/office/officeart/2005/8/layout/hierarchy3"/>
    <dgm:cxn modelId="{EFD8891B-2599-4CBC-A175-2477F3C8532A}" type="presParOf" srcId="{38C997E1-4B81-4A24-B5F3-B78C8A11ADDE}" destId="{0F438B8D-43B0-4239-80FC-10727277BAC8}" srcOrd="0" destOrd="0" presId="urn:microsoft.com/office/officeart/2005/8/layout/hierarchy3"/>
    <dgm:cxn modelId="{FC2F80E4-A9DE-4E20-B39A-397FE3EAEAE4}" type="presParOf" srcId="{0F438B8D-43B0-4239-80FC-10727277BAC8}" destId="{4F89E548-0587-495C-8032-0834E2D83CFB}" srcOrd="0" destOrd="0" presId="urn:microsoft.com/office/officeart/2005/8/layout/hierarchy3"/>
    <dgm:cxn modelId="{9CDE2F37-1724-4E22-A170-70FF7CDECF07}" type="presParOf" srcId="{4F89E548-0587-495C-8032-0834E2D83CFB}" destId="{2A4A8FBC-9EDC-49B6-A0FF-134758A6F05E}" srcOrd="0" destOrd="0" presId="urn:microsoft.com/office/officeart/2005/8/layout/hierarchy3"/>
    <dgm:cxn modelId="{5B99410A-C4EE-49C9-9EFA-9A323AC9DFE1}" type="presParOf" srcId="{4F89E548-0587-495C-8032-0834E2D83CFB}" destId="{B524FB00-26BB-4DB4-9B1C-BF7F850BD505}" srcOrd="1" destOrd="0" presId="urn:microsoft.com/office/officeart/2005/8/layout/hierarchy3"/>
    <dgm:cxn modelId="{346171DB-128F-4241-A8E8-7A1F876C7CCC}" type="presParOf" srcId="{0F438B8D-43B0-4239-80FC-10727277BAC8}" destId="{93F2C0BF-1D26-46A2-A5C7-4DF60D1303DA}" srcOrd="1" destOrd="0" presId="urn:microsoft.com/office/officeart/2005/8/layout/hierarchy3"/>
    <dgm:cxn modelId="{E8C864D2-D133-46D9-9B5C-47B67CEB056B}" type="presParOf" srcId="{93F2C0BF-1D26-46A2-A5C7-4DF60D1303DA}" destId="{CB9897A4-1949-43E3-820D-F316E62B616A}" srcOrd="0" destOrd="0" presId="urn:microsoft.com/office/officeart/2005/8/layout/hierarchy3"/>
    <dgm:cxn modelId="{E82D2056-20F0-4C54-B0C2-34343727CE5B}" type="presParOf" srcId="{93F2C0BF-1D26-46A2-A5C7-4DF60D1303DA}" destId="{CEE74E82-9B19-4FB0-A2C3-167288B7B5B5}" srcOrd="1" destOrd="0" presId="urn:microsoft.com/office/officeart/2005/8/layout/hierarchy3"/>
    <dgm:cxn modelId="{AEFAC774-6974-4B94-9BA5-9D03BBBDC6C2}" type="presParOf" srcId="{93F2C0BF-1D26-46A2-A5C7-4DF60D1303DA}" destId="{3889690C-FCE6-4ECC-BDF3-F3F5401F40B6}" srcOrd="2" destOrd="0" presId="urn:microsoft.com/office/officeart/2005/8/layout/hierarchy3"/>
    <dgm:cxn modelId="{C8EA1CF1-314F-4C6D-BEAA-CAD55EA15B26}" type="presParOf" srcId="{93F2C0BF-1D26-46A2-A5C7-4DF60D1303DA}" destId="{B5E05D5E-50B2-4502-B313-51B797A19A5E}" srcOrd="3" destOrd="0" presId="urn:microsoft.com/office/officeart/2005/8/layout/hierarchy3"/>
    <dgm:cxn modelId="{684252A7-8246-49DB-BF53-910A29A163C8}" type="presParOf" srcId="{93F2C0BF-1D26-46A2-A5C7-4DF60D1303DA}" destId="{B1DE44D4-E231-465F-98B3-CD1EF9BDE0F3}" srcOrd="4" destOrd="0" presId="urn:microsoft.com/office/officeart/2005/8/layout/hierarchy3"/>
    <dgm:cxn modelId="{80F6B8AD-EE5B-4D21-8F9D-95E6C77E3B42}" type="presParOf" srcId="{93F2C0BF-1D26-46A2-A5C7-4DF60D1303DA}" destId="{020FD29D-EE7B-4514-BD24-967376FD702F}"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DF7834-DAB7-0E4C-8952-0B1B047C860E}">
      <dsp:nvSpPr>
        <dsp:cNvPr id="0" name=""/>
        <dsp:cNvSpPr/>
      </dsp:nvSpPr>
      <dsp:spPr>
        <a:xfrm>
          <a:off x="-5448948" y="-834331"/>
          <a:ext cx="6488034" cy="6488034"/>
        </a:xfrm>
        <a:prstGeom prst="blockArc">
          <a:avLst>
            <a:gd name="adj1" fmla="val 18900000"/>
            <a:gd name="adj2" fmla="val 2700000"/>
            <a:gd name="adj3" fmla="val 333"/>
          </a:avLst>
        </a:prstGeom>
        <a:noFill/>
        <a:ln w="10795" cap="flat"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45C49C-B8D9-AE44-9B01-1884537E449D}">
      <dsp:nvSpPr>
        <dsp:cNvPr id="0" name=""/>
        <dsp:cNvSpPr/>
      </dsp:nvSpPr>
      <dsp:spPr>
        <a:xfrm>
          <a:off x="387349" y="253788"/>
          <a:ext cx="8005139" cy="507383"/>
        </a:xfrm>
        <a:prstGeom prst="rect">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lvl="0" algn="l" defTabSz="1155700">
            <a:lnSpc>
              <a:spcPct val="90000"/>
            </a:lnSpc>
            <a:spcBef>
              <a:spcPct val="0"/>
            </a:spcBef>
            <a:spcAft>
              <a:spcPct val="35000"/>
            </a:spcAft>
          </a:pPr>
          <a:r>
            <a:rPr lang="en-US" sz="2600" kern="1200" dirty="0"/>
            <a:t>Adding new files</a:t>
          </a:r>
        </a:p>
      </dsp:txBody>
      <dsp:txXfrm>
        <a:off x="387349" y="253788"/>
        <a:ext cx="8005139" cy="507383"/>
      </dsp:txXfrm>
    </dsp:sp>
    <dsp:sp modelId="{94EA01C1-9585-B84B-B19A-F2D2895CBCB3}">
      <dsp:nvSpPr>
        <dsp:cNvPr id="0" name=""/>
        <dsp:cNvSpPr/>
      </dsp:nvSpPr>
      <dsp:spPr>
        <a:xfrm>
          <a:off x="70235" y="190365"/>
          <a:ext cx="634229" cy="634229"/>
        </a:xfrm>
        <a:prstGeom prst="ellipse">
          <a:avLst/>
        </a:prstGeom>
        <a:solidFill>
          <a:schemeClr val="lt1">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9070BC9-DDB2-B44C-9211-61686F91FCAA}">
      <dsp:nvSpPr>
        <dsp:cNvPr id="0" name=""/>
        <dsp:cNvSpPr/>
      </dsp:nvSpPr>
      <dsp:spPr>
        <a:xfrm>
          <a:off x="804707" y="1014766"/>
          <a:ext cx="7587781" cy="507383"/>
        </a:xfrm>
        <a:prstGeom prst="rect">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lvl="0" algn="l" defTabSz="1155700">
            <a:lnSpc>
              <a:spcPct val="90000"/>
            </a:lnSpc>
            <a:spcBef>
              <a:spcPct val="0"/>
            </a:spcBef>
            <a:spcAft>
              <a:spcPct val="35000"/>
            </a:spcAft>
          </a:pPr>
          <a:r>
            <a:rPr lang="en-US" sz="2600" kern="1200" dirty="0"/>
            <a:t>Inserting data</a:t>
          </a:r>
        </a:p>
      </dsp:txBody>
      <dsp:txXfrm>
        <a:off x="804707" y="1014766"/>
        <a:ext cx="7587781" cy="507383"/>
      </dsp:txXfrm>
    </dsp:sp>
    <dsp:sp modelId="{2123380A-81F9-1249-83E5-E903144C695A}">
      <dsp:nvSpPr>
        <dsp:cNvPr id="0" name=""/>
        <dsp:cNvSpPr/>
      </dsp:nvSpPr>
      <dsp:spPr>
        <a:xfrm>
          <a:off x="487592" y="951343"/>
          <a:ext cx="634229" cy="634229"/>
        </a:xfrm>
        <a:prstGeom prst="ellipse">
          <a:avLst/>
        </a:prstGeom>
        <a:solidFill>
          <a:schemeClr val="lt1">
            <a:hueOff val="0"/>
            <a:satOff val="0"/>
            <a:lumOff val="0"/>
            <a:alphaOff val="0"/>
          </a:schemeClr>
        </a:solidFill>
        <a:ln w="1079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44D763-E868-0B46-9C85-50F150170106}">
      <dsp:nvSpPr>
        <dsp:cNvPr id="0" name=""/>
        <dsp:cNvSpPr/>
      </dsp:nvSpPr>
      <dsp:spPr>
        <a:xfrm>
          <a:off x="995554" y="1775745"/>
          <a:ext cx="7396934" cy="507383"/>
        </a:xfrm>
        <a:prstGeom prst="rect">
          <a:avLst/>
        </a:prstGeom>
        <a:solidFill>
          <a:schemeClr val="accent4">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lvl="0" algn="l" defTabSz="1155700">
            <a:lnSpc>
              <a:spcPct val="90000"/>
            </a:lnSpc>
            <a:spcBef>
              <a:spcPct val="0"/>
            </a:spcBef>
            <a:spcAft>
              <a:spcPct val="35000"/>
            </a:spcAft>
          </a:pPr>
          <a:r>
            <a:rPr lang="en-US" sz="2600" kern="1200" dirty="0"/>
            <a:t>Retrieving data</a:t>
          </a:r>
        </a:p>
      </dsp:txBody>
      <dsp:txXfrm>
        <a:off x="995554" y="1775745"/>
        <a:ext cx="7396934" cy="507383"/>
      </dsp:txXfrm>
    </dsp:sp>
    <dsp:sp modelId="{C3F94F83-8861-3547-B2CF-D97C2AE33725}">
      <dsp:nvSpPr>
        <dsp:cNvPr id="0" name=""/>
        <dsp:cNvSpPr/>
      </dsp:nvSpPr>
      <dsp:spPr>
        <a:xfrm>
          <a:off x="678439" y="1712322"/>
          <a:ext cx="634229" cy="634229"/>
        </a:xfrm>
        <a:prstGeom prst="ellipse">
          <a:avLst/>
        </a:prstGeom>
        <a:solidFill>
          <a:schemeClr val="lt1">
            <a:hueOff val="0"/>
            <a:satOff val="0"/>
            <a:lumOff val="0"/>
            <a:alphaOff val="0"/>
          </a:schemeClr>
        </a:solidFill>
        <a:ln w="1079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FB0215D-8D9F-0148-A73B-0A3E800AC882}">
      <dsp:nvSpPr>
        <dsp:cNvPr id="0" name=""/>
        <dsp:cNvSpPr/>
      </dsp:nvSpPr>
      <dsp:spPr>
        <a:xfrm>
          <a:off x="995554" y="2536242"/>
          <a:ext cx="7396934" cy="507383"/>
        </a:xfrm>
        <a:prstGeom prst="rect">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lvl="0" algn="l" defTabSz="1155700">
            <a:lnSpc>
              <a:spcPct val="90000"/>
            </a:lnSpc>
            <a:spcBef>
              <a:spcPct val="0"/>
            </a:spcBef>
            <a:spcAft>
              <a:spcPct val="35000"/>
            </a:spcAft>
          </a:pPr>
          <a:r>
            <a:rPr lang="en-US" sz="2600" kern="1200" dirty="0"/>
            <a:t>Modifying data</a:t>
          </a:r>
        </a:p>
      </dsp:txBody>
      <dsp:txXfrm>
        <a:off x="995554" y="2536242"/>
        <a:ext cx="7396934" cy="507383"/>
      </dsp:txXfrm>
    </dsp:sp>
    <dsp:sp modelId="{FC58FBD9-09AF-C246-9FD5-0058B3663F68}">
      <dsp:nvSpPr>
        <dsp:cNvPr id="0" name=""/>
        <dsp:cNvSpPr/>
      </dsp:nvSpPr>
      <dsp:spPr>
        <a:xfrm>
          <a:off x="678439" y="2472819"/>
          <a:ext cx="634229" cy="634229"/>
        </a:xfrm>
        <a:prstGeom prst="ellipse">
          <a:avLst/>
        </a:prstGeom>
        <a:solidFill>
          <a:schemeClr val="lt1">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A3B91C7-C8FF-E445-B364-641BA422A71F}">
      <dsp:nvSpPr>
        <dsp:cNvPr id="0" name=""/>
        <dsp:cNvSpPr/>
      </dsp:nvSpPr>
      <dsp:spPr>
        <a:xfrm>
          <a:off x="804707" y="3297220"/>
          <a:ext cx="7587781" cy="507383"/>
        </a:xfrm>
        <a:prstGeom prst="rect">
          <a:avLst/>
        </a:prstGeom>
        <a:solidFill>
          <a:schemeClr val="accent6">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lvl="0" algn="l" defTabSz="1155700">
            <a:lnSpc>
              <a:spcPct val="90000"/>
            </a:lnSpc>
            <a:spcBef>
              <a:spcPct val="0"/>
            </a:spcBef>
            <a:spcAft>
              <a:spcPct val="35000"/>
            </a:spcAft>
          </a:pPr>
          <a:r>
            <a:rPr lang="en-US" sz="2600" kern="1200" dirty="0"/>
            <a:t>Removing data</a:t>
          </a:r>
        </a:p>
      </dsp:txBody>
      <dsp:txXfrm>
        <a:off x="804707" y="3297220"/>
        <a:ext cx="7587781" cy="507383"/>
      </dsp:txXfrm>
    </dsp:sp>
    <dsp:sp modelId="{96E061BE-34DB-614F-820A-7C8352F75558}">
      <dsp:nvSpPr>
        <dsp:cNvPr id="0" name=""/>
        <dsp:cNvSpPr/>
      </dsp:nvSpPr>
      <dsp:spPr>
        <a:xfrm>
          <a:off x="487592" y="3233797"/>
          <a:ext cx="634229" cy="634229"/>
        </a:xfrm>
        <a:prstGeom prst="ellipse">
          <a:avLst/>
        </a:prstGeom>
        <a:solidFill>
          <a:schemeClr val="lt1">
            <a:hueOff val="0"/>
            <a:satOff val="0"/>
            <a:lumOff val="0"/>
            <a:alphaOff val="0"/>
          </a:schemeClr>
        </a:solidFill>
        <a:ln w="1079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C3F3D36-C4E2-3948-8F3A-FE084A2E62F0}">
      <dsp:nvSpPr>
        <dsp:cNvPr id="0" name=""/>
        <dsp:cNvSpPr/>
      </dsp:nvSpPr>
      <dsp:spPr>
        <a:xfrm>
          <a:off x="387349" y="4058199"/>
          <a:ext cx="8005139" cy="507383"/>
        </a:xfrm>
        <a:prstGeom prst="rect">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2736" tIns="66040" rIns="66040" bIns="66040" numCol="1" spcCol="1270" anchor="ctr" anchorCtr="0">
          <a:noAutofit/>
        </a:bodyPr>
        <a:lstStyle/>
        <a:p>
          <a:pPr lvl="0" algn="l" defTabSz="1155700">
            <a:lnSpc>
              <a:spcPct val="90000"/>
            </a:lnSpc>
            <a:spcBef>
              <a:spcPct val="0"/>
            </a:spcBef>
            <a:spcAft>
              <a:spcPct val="35000"/>
            </a:spcAft>
          </a:pPr>
          <a:r>
            <a:rPr lang="en-US" sz="2600" kern="1200" dirty="0"/>
            <a:t>Removing files</a:t>
          </a:r>
        </a:p>
      </dsp:txBody>
      <dsp:txXfrm>
        <a:off x="387349" y="4058199"/>
        <a:ext cx="8005139" cy="507383"/>
      </dsp:txXfrm>
    </dsp:sp>
    <dsp:sp modelId="{C1606F21-7193-2249-AA69-5295CCC7A1AB}">
      <dsp:nvSpPr>
        <dsp:cNvPr id="0" name=""/>
        <dsp:cNvSpPr/>
      </dsp:nvSpPr>
      <dsp:spPr>
        <a:xfrm>
          <a:off x="70235" y="3994776"/>
          <a:ext cx="634229" cy="634229"/>
        </a:xfrm>
        <a:prstGeom prst="ellipse">
          <a:avLst/>
        </a:prstGeom>
        <a:solidFill>
          <a:schemeClr val="lt1">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189F24-BD20-4B63-8B45-90B5F69089F9}">
      <dsp:nvSpPr>
        <dsp:cNvPr id="0" name=""/>
        <dsp:cNvSpPr/>
      </dsp:nvSpPr>
      <dsp:spPr>
        <a:xfrm>
          <a:off x="8705" y="876"/>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a:latin typeface="Helvetica LT Std Cond Light" pitchFamily="34" charset="0"/>
            </a:rPr>
            <a:t>Every piece of information is stored in the form of tables</a:t>
          </a:r>
        </a:p>
      </dsp:txBody>
      <dsp:txXfrm>
        <a:off x="8705" y="876"/>
        <a:ext cx="6780264" cy="692048"/>
      </dsp:txXfrm>
    </dsp:sp>
    <dsp:sp modelId="{6693C403-7AB9-43D9-B336-F773E702FD30}">
      <dsp:nvSpPr>
        <dsp:cNvPr id="0" name=""/>
        <dsp:cNvSpPr/>
      </dsp:nvSpPr>
      <dsp:spPr>
        <a:xfrm>
          <a:off x="8705" y="80826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a:latin typeface="Helvetica LT Std Cond Light" pitchFamily="34" charset="0"/>
            </a:rPr>
            <a:t>Has primary keys for unique identification of rows</a:t>
          </a:r>
        </a:p>
      </dsp:txBody>
      <dsp:txXfrm>
        <a:off x="8705" y="808265"/>
        <a:ext cx="6780264" cy="692048"/>
      </dsp:txXfrm>
    </dsp:sp>
    <dsp:sp modelId="{B4A19C53-18E1-4204-87FB-EBF3211E5430}">
      <dsp:nvSpPr>
        <dsp:cNvPr id="0" name=""/>
        <dsp:cNvSpPr/>
      </dsp:nvSpPr>
      <dsp:spPr>
        <a:xfrm>
          <a:off x="8705" y="161565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a:latin typeface="Helvetica LT Std Cond Light" pitchFamily="34" charset="0"/>
            </a:rPr>
            <a:t>Has foreign keys to ensure data integrity</a:t>
          </a:r>
        </a:p>
      </dsp:txBody>
      <dsp:txXfrm>
        <a:off x="8705" y="1615655"/>
        <a:ext cx="6780264" cy="692048"/>
      </dsp:txXfrm>
    </dsp:sp>
    <dsp:sp modelId="{1033D016-9416-4A16-B69D-5CE14537DE95}">
      <dsp:nvSpPr>
        <dsp:cNvPr id="0" name=""/>
        <dsp:cNvSpPr/>
      </dsp:nvSpPr>
      <dsp:spPr>
        <a:xfrm>
          <a:off x="8705" y="242304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a:latin typeface="Helvetica LT Std Cond Light" pitchFamily="34" charset="0"/>
            </a:rPr>
            <a:t>Provides SQL for data access</a:t>
          </a:r>
        </a:p>
      </dsp:txBody>
      <dsp:txXfrm>
        <a:off x="8705" y="2423045"/>
        <a:ext cx="6780264" cy="692048"/>
      </dsp:txXfrm>
    </dsp:sp>
    <dsp:sp modelId="{D393A015-3B53-4EA4-81D0-8C7D4434661E}">
      <dsp:nvSpPr>
        <dsp:cNvPr id="0" name=""/>
        <dsp:cNvSpPr/>
      </dsp:nvSpPr>
      <dsp:spPr>
        <a:xfrm>
          <a:off x="8705" y="323043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a:latin typeface="Helvetica LT Std Cond Light" pitchFamily="34" charset="0"/>
            </a:rPr>
            <a:t>Uses indexes for faster data retrieval</a:t>
          </a:r>
        </a:p>
      </dsp:txBody>
      <dsp:txXfrm>
        <a:off x="8705" y="3230435"/>
        <a:ext cx="6780264" cy="692048"/>
      </dsp:txXfrm>
    </dsp:sp>
    <dsp:sp modelId="{5A6A61A2-2930-42E2-B156-6DB7ACBFDF7E}">
      <dsp:nvSpPr>
        <dsp:cNvPr id="0" name=""/>
        <dsp:cNvSpPr/>
      </dsp:nvSpPr>
      <dsp:spPr>
        <a:xfrm>
          <a:off x="8705" y="4037825"/>
          <a:ext cx="6780264" cy="692048"/>
        </a:xfrm>
        <a:prstGeom prst="rect">
          <a:avLst/>
        </a:prstGeom>
        <a:solidFill>
          <a:schemeClr val="lt1">
            <a:hueOff val="0"/>
            <a:satOff val="0"/>
            <a:lumOff val="0"/>
            <a:alphaOff val="0"/>
          </a:schemeClr>
        </a:solidFill>
        <a:ln w="1079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a:latin typeface="Helvetica LT Std Cond Light" pitchFamily="34" charset="0"/>
            </a:rPr>
            <a:t>Gives access privileges to ensure data security</a:t>
          </a:r>
        </a:p>
      </dsp:txBody>
      <dsp:txXfrm>
        <a:off x="8705" y="4037825"/>
        <a:ext cx="6780264" cy="69204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A03F4E-E634-4CB8-82DF-E9145AA9706F}">
      <dsp:nvSpPr>
        <dsp:cNvPr id="0" name=""/>
        <dsp:cNvSpPr/>
      </dsp:nvSpPr>
      <dsp:spPr>
        <a:xfrm>
          <a:off x="4347115" y="2104300"/>
          <a:ext cx="3413541" cy="541511"/>
        </a:xfrm>
        <a:custGeom>
          <a:avLst/>
          <a:gdLst/>
          <a:ahLst/>
          <a:cxnLst/>
          <a:rect l="0" t="0" r="0" b="0"/>
          <a:pathLst>
            <a:path>
              <a:moveTo>
                <a:pt x="0" y="0"/>
              </a:moveTo>
              <a:lnTo>
                <a:pt x="0" y="369024"/>
              </a:lnTo>
              <a:lnTo>
                <a:pt x="3413541" y="369024"/>
              </a:lnTo>
              <a:lnTo>
                <a:pt x="3413541" y="541511"/>
              </a:lnTo>
            </a:path>
          </a:pathLst>
        </a:custGeom>
        <a:noFill/>
        <a:ln w="10795" cap="flat" cmpd="sng" algn="ctr">
          <a:solidFill>
            <a:schemeClr val="accent3">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F56B4C95-8F9A-4056-B3DC-1B11DF1FB627}">
      <dsp:nvSpPr>
        <dsp:cNvPr id="0" name=""/>
        <dsp:cNvSpPr/>
      </dsp:nvSpPr>
      <dsp:spPr>
        <a:xfrm>
          <a:off x="4347115" y="2104300"/>
          <a:ext cx="1137847" cy="541511"/>
        </a:xfrm>
        <a:custGeom>
          <a:avLst/>
          <a:gdLst/>
          <a:ahLst/>
          <a:cxnLst/>
          <a:rect l="0" t="0" r="0" b="0"/>
          <a:pathLst>
            <a:path>
              <a:moveTo>
                <a:pt x="0" y="0"/>
              </a:moveTo>
              <a:lnTo>
                <a:pt x="0" y="369024"/>
              </a:lnTo>
              <a:lnTo>
                <a:pt x="1137847" y="369024"/>
              </a:lnTo>
              <a:lnTo>
                <a:pt x="1137847" y="541511"/>
              </a:lnTo>
            </a:path>
          </a:pathLst>
        </a:custGeom>
        <a:noFill/>
        <a:ln w="10795" cap="flat" cmpd="sng" algn="ctr">
          <a:solidFill>
            <a:schemeClr val="accent3">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2C71A51-5A03-4150-B883-85ADA12D0ACB}">
      <dsp:nvSpPr>
        <dsp:cNvPr id="0" name=""/>
        <dsp:cNvSpPr/>
      </dsp:nvSpPr>
      <dsp:spPr>
        <a:xfrm>
          <a:off x="3209268" y="2104300"/>
          <a:ext cx="1137847" cy="541511"/>
        </a:xfrm>
        <a:custGeom>
          <a:avLst/>
          <a:gdLst/>
          <a:ahLst/>
          <a:cxnLst/>
          <a:rect l="0" t="0" r="0" b="0"/>
          <a:pathLst>
            <a:path>
              <a:moveTo>
                <a:pt x="1137847" y="0"/>
              </a:moveTo>
              <a:lnTo>
                <a:pt x="1137847" y="369024"/>
              </a:lnTo>
              <a:lnTo>
                <a:pt x="0" y="369024"/>
              </a:lnTo>
              <a:lnTo>
                <a:pt x="0" y="541511"/>
              </a:lnTo>
            </a:path>
          </a:pathLst>
        </a:custGeom>
        <a:noFill/>
        <a:ln w="10795" cap="flat" cmpd="sng" algn="ctr">
          <a:solidFill>
            <a:schemeClr val="accent3">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E94E8B56-5350-4069-8E9F-62FF989E87C5}">
      <dsp:nvSpPr>
        <dsp:cNvPr id="0" name=""/>
        <dsp:cNvSpPr/>
      </dsp:nvSpPr>
      <dsp:spPr>
        <a:xfrm>
          <a:off x="933573" y="2104300"/>
          <a:ext cx="3413541" cy="541511"/>
        </a:xfrm>
        <a:custGeom>
          <a:avLst/>
          <a:gdLst/>
          <a:ahLst/>
          <a:cxnLst/>
          <a:rect l="0" t="0" r="0" b="0"/>
          <a:pathLst>
            <a:path>
              <a:moveTo>
                <a:pt x="3413541" y="0"/>
              </a:moveTo>
              <a:lnTo>
                <a:pt x="3413541" y="369024"/>
              </a:lnTo>
              <a:lnTo>
                <a:pt x="0" y="369024"/>
              </a:lnTo>
              <a:lnTo>
                <a:pt x="0" y="541511"/>
              </a:lnTo>
            </a:path>
          </a:pathLst>
        </a:custGeom>
        <a:noFill/>
        <a:ln w="10795" cap="flat" cmpd="sng" algn="ctr">
          <a:solidFill>
            <a:schemeClr val="accent3">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5F3E45CD-05D4-47C4-8627-1066D2CC2D2F}">
      <dsp:nvSpPr>
        <dsp:cNvPr id="0" name=""/>
        <dsp:cNvSpPr/>
      </dsp:nvSpPr>
      <dsp:spPr>
        <a:xfrm>
          <a:off x="3416149" y="921973"/>
          <a:ext cx="1861931" cy="1182326"/>
        </a:xfrm>
        <a:prstGeom prst="roundRect">
          <a:avLst>
            <a:gd name="adj" fmla="val 10000"/>
          </a:avLst>
        </a:prstGeom>
        <a:solidFill>
          <a:schemeClr val="accent1">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sp>
    <dsp:sp modelId="{47A598B8-3F47-4A5B-AC1B-3458EF65B6B4}">
      <dsp:nvSpPr>
        <dsp:cNvPr id="0" name=""/>
        <dsp:cNvSpPr/>
      </dsp:nvSpPr>
      <dsp:spPr>
        <a:xfrm>
          <a:off x="3623030" y="1118510"/>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rtl="0">
            <a:lnSpc>
              <a:spcPct val="90000"/>
            </a:lnSpc>
            <a:spcBef>
              <a:spcPct val="0"/>
            </a:spcBef>
            <a:spcAft>
              <a:spcPct val="35000"/>
            </a:spcAft>
          </a:pPr>
          <a:r>
            <a:rPr lang="en-US" sz="2000" kern="1200" dirty="0">
              <a:latin typeface="+mn-lt"/>
            </a:rPr>
            <a:t>Normal Forms</a:t>
          </a:r>
        </a:p>
      </dsp:txBody>
      <dsp:txXfrm>
        <a:off x="3657659" y="1153139"/>
        <a:ext cx="1792673" cy="1113068"/>
      </dsp:txXfrm>
    </dsp:sp>
    <dsp:sp modelId="{409E6A14-0DE4-433F-A1EC-256061594448}">
      <dsp:nvSpPr>
        <dsp:cNvPr id="0" name=""/>
        <dsp:cNvSpPr/>
      </dsp:nvSpPr>
      <dsp:spPr>
        <a:xfrm>
          <a:off x="2607" y="2645812"/>
          <a:ext cx="1861931" cy="1182326"/>
        </a:xfrm>
        <a:prstGeom prst="roundRect">
          <a:avLst>
            <a:gd name="adj" fmla="val 10000"/>
          </a:avLst>
        </a:prstGeom>
        <a:solidFill>
          <a:schemeClr val="accent3">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6C58D164-5618-48D7-8FCA-35E8381400A4}">
      <dsp:nvSpPr>
        <dsp:cNvPr id="0" name=""/>
        <dsp:cNvSpPr/>
      </dsp:nvSpPr>
      <dsp:spPr>
        <a:xfrm>
          <a:off x="209489" y="2842349"/>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rtl="0">
            <a:lnSpc>
              <a:spcPct val="90000"/>
            </a:lnSpc>
            <a:spcBef>
              <a:spcPct val="0"/>
            </a:spcBef>
            <a:spcAft>
              <a:spcPct val="35000"/>
            </a:spcAft>
          </a:pPr>
          <a:r>
            <a:rPr lang="en-US" sz="2000" kern="1200" dirty="0">
              <a:latin typeface="+mn-lt"/>
            </a:rPr>
            <a:t>First Normal Form (1NF)</a:t>
          </a:r>
        </a:p>
      </dsp:txBody>
      <dsp:txXfrm>
        <a:off x="244118" y="2876978"/>
        <a:ext cx="1792673" cy="1113068"/>
      </dsp:txXfrm>
    </dsp:sp>
    <dsp:sp modelId="{FBD7E81D-6567-4642-A429-BC868D37328A}">
      <dsp:nvSpPr>
        <dsp:cNvPr id="0" name=""/>
        <dsp:cNvSpPr/>
      </dsp:nvSpPr>
      <dsp:spPr>
        <a:xfrm>
          <a:off x="2278302" y="2645812"/>
          <a:ext cx="1861931" cy="1182326"/>
        </a:xfrm>
        <a:prstGeom prst="roundRect">
          <a:avLst>
            <a:gd name="adj" fmla="val 10000"/>
          </a:avLst>
        </a:prstGeom>
        <a:solidFill>
          <a:schemeClr val="accent3">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C5066BF0-C4CC-4E61-BBCE-A9740DEEBFA9}">
      <dsp:nvSpPr>
        <dsp:cNvPr id="0" name=""/>
        <dsp:cNvSpPr/>
      </dsp:nvSpPr>
      <dsp:spPr>
        <a:xfrm>
          <a:off x="2485183" y="2842349"/>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rtl="0">
            <a:lnSpc>
              <a:spcPct val="90000"/>
            </a:lnSpc>
            <a:spcBef>
              <a:spcPct val="0"/>
            </a:spcBef>
            <a:spcAft>
              <a:spcPct val="35000"/>
            </a:spcAft>
          </a:pPr>
          <a:r>
            <a:rPr lang="en-US" sz="2000" kern="1200" dirty="0">
              <a:latin typeface="+mn-lt"/>
            </a:rPr>
            <a:t>Second Normal Form (2NF)</a:t>
          </a:r>
        </a:p>
      </dsp:txBody>
      <dsp:txXfrm>
        <a:off x="2519812" y="2876978"/>
        <a:ext cx="1792673" cy="1113068"/>
      </dsp:txXfrm>
    </dsp:sp>
    <dsp:sp modelId="{AE425328-CBD3-44AD-85F5-441A21FDAEC0}">
      <dsp:nvSpPr>
        <dsp:cNvPr id="0" name=""/>
        <dsp:cNvSpPr/>
      </dsp:nvSpPr>
      <dsp:spPr>
        <a:xfrm>
          <a:off x="4553996" y="2645812"/>
          <a:ext cx="1861931" cy="1182326"/>
        </a:xfrm>
        <a:prstGeom prst="roundRect">
          <a:avLst>
            <a:gd name="adj" fmla="val 10000"/>
          </a:avLst>
        </a:prstGeom>
        <a:solidFill>
          <a:schemeClr val="accent3">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36971218-E5F7-4073-B909-5EE755F2A667}">
      <dsp:nvSpPr>
        <dsp:cNvPr id="0" name=""/>
        <dsp:cNvSpPr/>
      </dsp:nvSpPr>
      <dsp:spPr>
        <a:xfrm>
          <a:off x="4760877" y="2842349"/>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rtl="0">
            <a:lnSpc>
              <a:spcPct val="90000"/>
            </a:lnSpc>
            <a:spcBef>
              <a:spcPct val="0"/>
            </a:spcBef>
            <a:spcAft>
              <a:spcPct val="35000"/>
            </a:spcAft>
          </a:pPr>
          <a:r>
            <a:rPr lang="en-US" sz="2000" kern="1200" dirty="0">
              <a:latin typeface="+mn-lt"/>
            </a:rPr>
            <a:t>Third Normal Form (3 NF)</a:t>
          </a:r>
        </a:p>
      </dsp:txBody>
      <dsp:txXfrm>
        <a:off x="4795506" y="2876978"/>
        <a:ext cx="1792673" cy="1113068"/>
      </dsp:txXfrm>
    </dsp:sp>
    <dsp:sp modelId="{3B7E7845-184E-4E9A-AB43-CFA94833D60C}">
      <dsp:nvSpPr>
        <dsp:cNvPr id="0" name=""/>
        <dsp:cNvSpPr/>
      </dsp:nvSpPr>
      <dsp:spPr>
        <a:xfrm>
          <a:off x="6829691" y="2645812"/>
          <a:ext cx="1861931" cy="1182326"/>
        </a:xfrm>
        <a:prstGeom prst="roundRect">
          <a:avLst>
            <a:gd name="adj" fmla="val 10000"/>
          </a:avLst>
        </a:prstGeom>
        <a:solidFill>
          <a:schemeClr val="accent3">
            <a:hueOff val="0"/>
            <a:satOff val="0"/>
            <a:lumOff val="0"/>
            <a:alphaOff val="0"/>
          </a:schemeClr>
        </a:soli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sp>
    <dsp:sp modelId="{39820C0A-4DF8-4A59-87B6-A9ED2019E2B5}">
      <dsp:nvSpPr>
        <dsp:cNvPr id="0" name=""/>
        <dsp:cNvSpPr/>
      </dsp:nvSpPr>
      <dsp:spPr>
        <a:xfrm>
          <a:off x="7036572" y="2842349"/>
          <a:ext cx="1861931" cy="1182326"/>
        </a:xfrm>
        <a:prstGeom prst="roundRect">
          <a:avLst>
            <a:gd name="adj" fmla="val 10000"/>
          </a:avLst>
        </a:prstGeom>
        <a:solidFill>
          <a:schemeClr val="lt1">
            <a:alpha val="90000"/>
            <a:hueOff val="0"/>
            <a:satOff val="0"/>
            <a:lumOff val="0"/>
            <a:alphaOff val="0"/>
          </a:schemeClr>
        </a:solidFill>
        <a:ln w="9525" cap="flat" cmpd="sng" algn="ctr">
          <a:solidFill>
            <a:schemeClr val="accent3">
              <a:hueOff val="0"/>
              <a:satOff val="0"/>
              <a:lumOff val="0"/>
              <a:alphaOff val="0"/>
            </a:schemeClr>
          </a:solidFill>
          <a:prstDash val="solid"/>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lvl="0" algn="ctr" defTabSz="889000" rtl="0">
            <a:lnSpc>
              <a:spcPct val="90000"/>
            </a:lnSpc>
            <a:spcBef>
              <a:spcPct val="0"/>
            </a:spcBef>
            <a:spcAft>
              <a:spcPct val="35000"/>
            </a:spcAft>
          </a:pPr>
          <a:r>
            <a:rPr lang="en-US" sz="2000" kern="1200" dirty="0">
              <a:latin typeface="+mn-lt"/>
            </a:rPr>
            <a:t>Higher Normal Form (BCNF, 4NF, 5NF, …)</a:t>
          </a:r>
        </a:p>
      </dsp:txBody>
      <dsp:txXfrm>
        <a:off x="7071201" y="2876978"/>
        <a:ext cx="1792673" cy="111306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4A8FBC-9EDC-49B6-A0FF-134758A6F05E}">
      <dsp:nvSpPr>
        <dsp:cNvPr id="0" name=""/>
        <dsp:cNvSpPr/>
      </dsp:nvSpPr>
      <dsp:spPr>
        <a:xfrm>
          <a:off x="2471713" y="2478"/>
          <a:ext cx="2955902" cy="107350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Types of Normal Form</a:t>
          </a:r>
          <a:endParaRPr lang="en-GB" sz="2400" b="0" i="0" kern="1200" dirty="0">
            <a:latin typeface="Arial Narrow" panose="020B0604020202020204" pitchFamily="34" charset="0"/>
            <a:cs typeface="Arial Narrow" panose="020B0604020202020204" pitchFamily="34" charset="0"/>
          </a:endParaRPr>
        </a:p>
      </dsp:txBody>
      <dsp:txXfrm>
        <a:off x="2503155" y="33920"/>
        <a:ext cx="2893018" cy="1010623"/>
      </dsp:txXfrm>
    </dsp:sp>
    <dsp:sp modelId="{CB9897A4-1949-43E3-820D-F316E62B616A}">
      <dsp:nvSpPr>
        <dsp:cNvPr id="0" name=""/>
        <dsp:cNvSpPr/>
      </dsp:nvSpPr>
      <dsp:spPr>
        <a:xfrm>
          <a:off x="2767303" y="1075985"/>
          <a:ext cx="295590" cy="805130"/>
        </a:xfrm>
        <a:custGeom>
          <a:avLst/>
          <a:gdLst/>
          <a:ahLst/>
          <a:cxnLst/>
          <a:rect l="0" t="0" r="0" b="0"/>
          <a:pathLst>
            <a:path>
              <a:moveTo>
                <a:pt x="0" y="0"/>
              </a:moveTo>
              <a:lnTo>
                <a:pt x="0" y="805130"/>
              </a:lnTo>
              <a:lnTo>
                <a:pt x="295590" y="8051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74E82-9B19-4FB0-A2C3-167288B7B5B5}">
      <dsp:nvSpPr>
        <dsp:cNvPr id="0" name=""/>
        <dsp:cNvSpPr/>
      </dsp:nvSpPr>
      <dsp:spPr>
        <a:xfrm>
          <a:off x="3062893" y="1344362"/>
          <a:ext cx="2747199"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First Normal Form </a:t>
          </a:r>
        </a:p>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(1NF)</a:t>
          </a:r>
          <a:endParaRPr lang="en-GB" sz="2400" b="0" i="0" kern="1200" dirty="0">
            <a:latin typeface="Arial Narrow" panose="020B0604020202020204" pitchFamily="34" charset="0"/>
            <a:cs typeface="Arial Narrow" panose="020B0604020202020204" pitchFamily="34" charset="0"/>
          </a:endParaRPr>
        </a:p>
      </dsp:txBody>
      <dsp:txXfrm>
        <a:off x="3094335" y="1375804"/>
        <a:ext cx="2684315" cy="1010623"/>
      </dsp:txXfrm>
    </dsp:sp>
    <dsp:sp modelId="{3889690C-FCE6-4ECC-BDF3-F3F5401F40B6}">
      <dsp:nvSpPr>
        <dsp:cNvPr id="0" name=""/>
        <dsp:cNvSpPr/>
      </dsp:nvSpPr>
      <dsp:spPr>
        <a:xfrm>
          <a:off x="2767303" y="1075985"/>
          <a:ext cx="295590" cy="2147014"/>
        </a:xfrm>
        <a:custGeom>
          <a:avLst/>
          <a:gdLst/>
          <a:ahLst/>
          <a:cxnLst/>
          <a:rect l="0" t="0" r="0" b="0"/>
          <a:pathLst>
            <a:path>
              <a:moveTo>
                <a:pt x="0" y="0"/>
              </a:moveTo>
              <a:lnTo>
                <a:pt x="0" y="2147014"/>
              </a:lnTo>
              <a:lnTo>
                <a:pt x="295590" y="214701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E05D5E-50B2-4502-B313-51B797A19A5E}">
      <dsp:nvSpPr>
        <dsp:cNvPr id="0" name=""/>
        <dsp:cNvSpPr/>
      </dsp:nvSpPr>
      <dsp:spPr>
        <a:xfrm>
          <a:off x="3062893" y="2686246"/>
          <a:ext cx="2761782"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Second Normal Form (2NF)</a:t>
          </a:r>
          <a:endParaRPr lang="en-GB" sz="2400" b="0" i="0" kern="1200" dirty="0">
            <a:latin typeface="Arial Narrow" panose="020B0604020202020204" pitchFamily="34" charset="0"/>
            <a:cs typeface="Arial Narrow" panose="020B0604020202020204" pitchFamily="34" charset="0"/>
          </a:endParaRPr>
        </a:p>
      </dsp:txBody>
      <dsp:txXfrm>
        <a:off x="3094335" y="2717688"/>
        <a:ext cx="2698898" cy="1010623"/>
      </dsp:txXfrm>
    </dsp:sp>
    <dsp:sp modelId="{B1DE44D4-E231-465F-98B3-CD1EF9BDE0F3}">
      <dsp:nvSpPr>
        <dsp:cNvPr id="0" name=""/>
        <dsp:cNvSpPr/>
      </dsp:nvSpPr>
      <dsp:spPr>
        <a:xfrm>
          <a:off x="2767303" y="1075985"/>
          <a:ext cx="295590" cy="3488898"/>
        </a:xfrm>
        <a:custGeom>
          <a:avLst/>
          <a:gdLst/>
          <a:ahLst/>
          <a:cxnLst/>
          <a:rect l="0" t="0" r="0" b="0"/>
          <a:pathLst>
            <a:path>
              <a:moveTo>
                <a:pt x="0" y="0"/>
              </a:moveTo>
              <a:lnTo>
                <a:pt x="0" y="3488898"/>
              </a:lnTo>
              <a:lnTo>
                <a:pt x="295590" y="34888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0FD29D-EE7B-4514-BD24-967376FD702F}">
      <dsp:nvSpPr>
        <dsp:cNvPr id="0" name=""/>
        <dsp:cNvSpPr/>
      </dsp:nvSpPr>
      <dsp:spPr>
        <a:xfrm>
          <a:off x="3062893" y="4028131"/>
          <a:ext cx="2713397"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Third Normal Form (3NF)</a:t>
          </a:r>
          <a:endParaRPr lang="en-GB" sz="2400" b="0" i="0" kern="1200" dirty="0">
            <a:latin typeface="Arial Narrow" panose="020B0604020202020204" pitchFamily="34" charset="0"/>
            <a:cs typeface="Arial Narrow" panose="020B0604020202020204" pitchFamily="34" charset="0"/>
          </a:endParaRPr>
        </a:p>
      </dsp:txBody>
      <dsp:txXfrm>
        <a:off x="3094335" y="4059573"/>
        <a:ext cx="2650513" cy="101062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4A8FBC-9EDC-49B6-A0FF-134758A6F05E}">
      <dsp:nvSpPr>
        <dsp:cNvPr id="0" name=""/>
        <dsp:cNvSpPr/>
      </dsp:nvSpPr>
      <dsp:spPr>
        <a:xfrm>
          <a:off x="2471713" y="2478"/>
          <a:ext cx="2955902" cy="107350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Types of Normal Form</a:t>
          </a:r>
          <a:endParaRPr lang="en-GB" sz="2400" b="0" i="0" kern="1200" dirty="0">
            <a:latin typeface="Arial Narrow" panose="020B0604020202020204" pitchFamily="34" charset="0"/>
            <a:cs typeface="Arial Narrow" panose="020B0604020202020204" pitchFamily="34" charset="0"/>
          </a:endParaRPr>
        </a:p>
      </dsp:txBody>
      <dsp:txXfrm>
        <a:off x="2503155" y="33920"/>
        <a:ext cx="2893018" cy="1010623"/>
      </dsp:txXfrm>
    </dsp:sp>
    <dsp:sp modelId="{CB9897A4-1949-43E3-820D-F316E62B616A}">
      <dsp:nvSpPr>
        <dsp:cNvPr id="0" name=""/>
        <dsp:cNvSpPr/>
      </dsp:nvSpPr>
      <dsp:spPr>
        <a:xfrm>
          <a:off x="2767303" y="1075985"/>
          <a:ext cx="295590" cy="805130"/>
        </a:xfrm>
        <a:custGeom>
          <a:avLst/>
          <a:gdLst/>
          <a:ahLst/>
          <a:cxnLst/>
          <a:rect l="0" t="0" r="0" b="0"/>
          <a:pathLst>
            <a:path>
              <a:moveTo>
                <a:pt x="0" y="0"/>
              </a:moveTo>
              <a:lnTo>
                <a:pt x="0" y="805130"/>
              </a:lnTo>
              <a:lnTo>
                <a:pt x="295590" y="8051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74E82-9B19-4FB0-A2C3-167288B7B5B5}">
      <dsp:nvSpPr>
        <dsp:cNvPr id="0" name=""/>
        <dsp:cNvSpPr/>
      </dsp:nvSpPr>
      <dsp:spPr>
        <a:xfrm>
          <a:off x="3062893" y="1344362"/>
          <a:ext cx="2747199" cy="1073507"/>
        </a:xfrm>
        <a:prstGeom prst="roundRect">
          <a:avLst>
            <a:gd name="adj" fmla="val 10000"/>
          </a:avLst>
        </a:prstGeom>
        <a:solidFill>
          <a:schemeClr val="bg2">
            <a:lumMod val="90000"/>
            <a:alpha val="9000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First Normal Form </a:t>
          </a:r>
        </a:p>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(1NF)</a:t>
          </a:r>
          <a:endParaRPr lang="en-GB" sz="2400" b="0" i="0" kern="1200" dirty="0">
            <a:latin typeface="Arial Narrow" panose="020B0604020202020204" pitchFamily="34" charset="0"/>
            <a:cs typeface="Arial Narrow" panose="020B0604020202020204" pitchFamily="34" charset="0"/>
          </a:endParaRPr>
        </a:p>
      </dsp:txBody>
      <dsp:txXfrm>
        <a:off x="3094335" y="1375804"/>
        <a:ext cx="2684315" cy="1010623"/>
      </dsp:txXfrm>
    </dsp:sp>
    <dsp:sp modelId="{3889690C-FCE6-4ECC-BDF3-F3F5401F40B6}">
      <dsp:nvSpPr>
        <dsp:cNvPr id="0" name=""/>
        <dsp:cNvSpPr/>
      </dsp:nvSpPr>
      <dsp:spPr>
        <a:xfrm>
          <a:off x="2767303" y="1075985"/>
          <a:ext cx="295590" cy="2147014"/>
        </a:xfrm>
        <a:custGeom>
          <a:avLst/>
          <a:gdLst/>
          <a:ahLst/>
          <a:cxnLst/>
          <a:rect l="0" t="0" r="0" b="0"/>
          <a:pathLst>
            <a:path>
              <a:moveTo>
                <a:pt x="0" y="0"/>
              </a:moveTo>
              <a:lnTo>
                <a:pt x="0" y="2147014"/>
              </a:lnTo>
              <a:lnTo>
                <a:pt x="295590" y="214701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E05D5E-50B2-4502-B313-51B797A19A5E}">
      <dsp:nvSpPr>
        <dsp:cNvPr id="0" name=""/>
        <dsp:cNvSpPr/>
      </dsp:nvSpPr>
      <dsp:spPr>
        <a:xfrm>
          <a:off x="3062893" y="2686246"/>
          <a:ext cx="2761782"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Second Normal Form (2NF)</a:t>
          </a:r>
          <a:endParaRPr lang="en-GB" sz="2400" b="0" i="0" kern="1200" dirty="0">
            <a:latin typeface="Arial Narrow" panose="020B0604020202020204" pitchFamily="34" charset="0"/>
            <a:cs typeface="Arial Narrow" panose="020B0604020202020204" pitchFamily="34" charset="0"/>
          </a:endParaRPr>
        </a:p>
      </dsp:txBody>
      <dsp:txXfrm>
        <a:off x="3094335" y="2717688"/>
        <a:ext cx="2698898" cy="1010623"/>
      </dsp:txXfrm>
    </dsp:sp>
    <dsp:sp modelId="{B1DE44D4-E231-465F-98B3-CD1EF9BDE0F3}">
      <dsp:nvSpPr>
        <dsp:cNvPr id="0" name=""/>
        <dsp:cNvSpPr/>
      </dsp:nvSpPr>
      <dsp:spPr>
        <a:xfrm>
          <a:off x="2767303" y="1075985"/>
          <a:ext cx="295590" cy="3488898"/>
        </a:xfrm>
        <a:custGeom>
          <a:avLst/>
          <a:gdLst/>
          <a:ahLst/>
          <a:cxnLst/>
          <a:rect l="0" t="0" r="0" b="0"/>
          <a:pathLst>
            <a:path>
              <a:moveTo>
                <a:pt x="0" y="0"/>
              </a:moveTo>
              <a:lnTo>
                <a:pt x="0" y="3488898"/>
              </a:lnTo>
              <a:lnTo>
                <a:pt x="295590" y="34888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0FD29D-EE7B-4514-BD24-967376FD702F}">
      <dsp:nvSpPr>
        <dsp:cNvPr id="0" name=""/>
        <dsp:cNvSpPr/>
      </dsp:nvSpPr>
      <dsp:spPr>
        <a:xfrm>
          <a:off x="3062893" y="4028131"/>
          <a:ext cx="2713397"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Third Normal Form (3NF)</a:t>
          </a:r>
          <a:endParaRPr lang="en-GB" sz="2400" b="0" i="0" kern="1200" dirty="0">
            <a:latin typeface="Arial Narrow" panose="020B0604020202020204" pitchFamily="34" charset="0"/>
            <a:cs typeface="Arial Narrow" panose="020B0604020202020204" pitchFamily="34" charset="0"/>
          </a:endParaRPr>
        </a:p>
      </dsp:txBody>
      <dsp:txXfrm>
        <a:off x="3094335" y="4059573"/>
        <a:ext cx="2650513" cy="1010623"/>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4A8FBC-9EDC-49B6-A0FF-134758A6F05E}">
      <dsp:nvSpPr>
        <dsp:cNvPr id="0" name=""/>
        <dsp:cNvSpPr/>
      </dsp:nvSpPr>
      <dsp:spPr>
        <a:xfrm>
          <a:off x="2471713" y="2478"/>
          <a:ext cx="2955902" cy="107350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Types of Normal Form</a:t>
          </a:r>
          <a:endParaRPr lang="en-GB" sz="2400" b="0" i="0" kern="1200" dirty="0">
            <a:latin typeface="Arial Narrow" panose="020B0604020202020204" pitchFamily="34" charset="0"/>
            <a:cs typeface="Arial Narrow" panose="020B0604020202020204" pitchFamily="34" charset="0"/>
          </a:endParaRPr>
        </a:p>
      </dsp:txBody>
      <dsp:txXfrm>
        <a:off x="2503155" y="33920"/>
        <a:ext cx="2893018" cy="1010623"/>
      </dsp:txXfrm>
    </dsp:sp>
    <dsp:sp modelId="{CB9897A4-1949-43E3-820D-F316E62B616A}">
      <dsp:nvSpPr>
        <dsp:cNvPr id="0" name=""/>
        <dsp:cNvSpPr/>
      </dsp:nvSpPr>
      <dsp:spPr>
        <a:xfrm>
          <a:off x="2767303" y="1075985"/>
          <a:ext cx="295590" cy="805130"/>
        </a:xfrm>
        <a:custGeom>
          <a:avLst/>
          <a:gdLst/>
          <a:ahLst/>
          <a:cxnLst/>
          <a:rect l="0" t="0" r="0" b="0"/>
          <a:pathLst>
            <a:path>
              <a:moveTo>
                <a:pt x="0" y="0"/>
              </a:moveTo>
              <a:lnTo>
                <a:pt x="0" y="805130"/>
              </a:lnTo>
              <a:lnTo>
                <a:pt x="295590" y="8051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74E82-9B19-4FB0-A2C3-167288B7B5B5}">
      <dsp:nvSpPr>
        <dsp:cNvPr id="0" name=""/>
        <dsp:cNvSpPr/>
      </dsp:nvSpPr>
      <dsp:spPr>
        <a:xfrm>
          <a:off x="3062893" y="1344362"/>
          <a:ext cx="2747199" cy="1073507"/>
        </a:xfrm>
        <a:prstGeom prst="roundRect">
          <a:avLst>
            <a:gd name="adj" fmla="val 10000"/>
          </a:avLst>
        </a:prstGeom>
        <a:no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First Normal Form </a:t>
          </a:r>
        </a:p>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(1NF)</a:t>
          </a:r>
          <a:endParaRPr lang="en-GB" sz="2400" b="0" i="0" kern="1200" dirty="0">
            <a:latin typeface="Arial Narrow" panose="020B0604020202020204" pitchFamily="34" charset="0"/>
            <a:cs typeface="Arial Narrow" panose="020B0604020202020204" pitchFamily="34" charset="0"/>
          </a:endParaRPr>
        </a:p>
      </dsp:txBody>
      <dsp:txXfrm>
        <a:off x="3094335" y="1375804"/>
        <a:ext cx="2684315" cy="1010623"/>
      </dsp:txXfrm>
    </dsp:sp>
    <dsp:sp modelId="{3889690C-FCE6-4ECC-BDF3-F3F5401F40B6}">
      <dsp:nvSpPr>
        <dsp:cNvPr id="0" name=""/>
        <dsp:cNvSpPr/>
      </dsp:nvSpPr>
      <dsp:spPr>
        <a:xfrm>
          <a:off x="2767303" y="1075985"/>
          <a:ext cx="295590" cy="2147014"/>
        </a:xfrm>
        <a:custGeom>
          <a:avLst/>
          <a:gdLst/>
          <a:ahLst/>
          <a:cxnLst/>
          <a:rect l="0" t="0" r="0" b="0"/>
          <a:pathLst>
            <a:path>
              <a:moveTo>
                <a:pt x="0" y="0"/>
              </a:moveTo>
              <a:lnTo>
                <a:pt x="0" y="2147014"/>
              </a:lnTo>
              <a:lnTo>
                <a:pt x="295590" y="214701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E05D5E-50B2-4502-B313-51B797A19A5E}">
      <dsp:nvSpPr>
        <dsp:cNvPr id="0" name=""/>
        <dsp:cNvSpPr/>
      </dsp:nvSpPr>
      <dsp:spPr>
        <a:xfrm>
          <a:off x="3062893" y="2686246"/>
          <a:ext cx="2761782" cy="1073507"/>
        </a:xfrm>
        <a:prstGeom prst="roundRect">
          <a:avLst>
            <a:gd name="adj" fmla="val 10000"/>
          </a:avLst>
        </a:prstGeom>
        <a:solidFill>
          <a:schemeClr val="bg2">
            <a:lumMod val="90000"/>
            <a:alpha val="9000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Second Normal Form (2NF)</a:t>
          </a:r>
          <a:endParaRPr lang="en-GB" sz="2400" b="0" i="0" kern="1200" dirty="0">
            <a:latin typeface="Arial Narrow" panose="020B0604020202020204" pitchFamily="34" charset="0"/>
            <a:cs typeface="Arial Narrow" panose="020B0604020202020204" pitchFamily="34" charset="0"/>
          </a:endParaRPr>
        </a:p>
      </dsp:txBody>
      <dsp:txXfrm>
        <a:off x="3094335" y="2717688"/>
        <a:ext cx="2698898" cy="1010623"/>
      </dsp:txXfrm>
    </dsp:sp>
    <dsp:sp modelId="{B1DE44D4-E231-465F-98B3-CD1EF9BDE0F3}">
      <dsp:nvSpPr>
        <dsp:cNvPr id="0" name=""/>
        <dsp:cNvSpPr/>
      </dsp:nvSpPr>
      <dsp:spPr>
        <a:xfrm>
          <a:off x="2767303" y="1075985"/>
          <a:ext cx="295590" cy="3488898"/>
        </a:xfrm>
        <a:custGeom>
          <a:avLst/>
          <a:gdLst/>
          <a:ahLst/>
          <a:cxnLst/>
          <a:rect l="0" t="0" r="0" b="0"/>
          <a:pathLst>
            <a:path>
              <a:moveTo>
                <a:pt x="0" y="0"/>
              </a:moveTo>
              <a:lnTo>
                <a:pt x="0" y="3488898"/>
              </a:lnTo>
              <a:lnTo>
                <a:pt x="295590" y="34888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0FD29D-EE7B-4514-BD24-967376FD702F}">
      <dsp:nvSpPr>
        <dsp:cNvPr id="0" name=""/>
        <dsp:cNvSpPr/>
      </dsp:nvSpPr>
      <dsp:spPr>
        <a:xfrm>
          <a:off x="3062893" y="4028131"/>
          <a:ext cx="2713397" cy="107350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Third Normal Form (3NF)</a:t>
          </a:r>
          <a:endParaRPr lang="en-GB" sz="2400" b="0" i="0" kern="1200" dirty="0">
            <a:latin typeface="Arial Narrow" panose="020B0604020202020204" pitchFamily="34" charset="0"/>
            <a:cs typeface="Arial Narrow" panose="020B0604020202020204" pitchFamily="34" charset="0"/>
          </a:endParaRPr>
        </a:p>
      </dsp:txBody>
      <dsp:txXfrm>
        <a:off x="3094335" y="4059573"/>
        <a:ext cx="2650513" cy="101062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4A8FBC-9EDC-49B6-A0FF-134758A6F05E}">
      <dsp:nvSpPr>
        <dsp:cNvPr id="0" name=""/>
        <dsp:cNvSpPr/>
      </dsp:nvSpPr>
      <dsp:spPr>
        <a:xfrm>
          <a:off x="2471713" y="2478"/>
          <a:ext cx="2955902" cy="1073507"/>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Types of Normal Form</a:t>
          </a:r>
          <a:endParaRPr lang="en-GB" sz="2400" b="0" i="0" kern="1200" dirty="0">
            <a:latin typeface="Arial Narrow" panose="020B0604020202020204" pitchFamily="34" charset="0"/>
            <a:cs typeface="Arial Narrow" panose="020B0604020202020204" pitchFamily="34" charset="0"/>
          </a:endParaRPr>
        </a:p>
      </dsp:txBody>
      <dsp:txXfrm>
        <a:off x="2503155" y="33920"/>
        <a:ext cx="2893018" cy="1010623"/>
      </dsp:txXfrm>
    </dsp:sp>
    <dsp:sp modelId="{CB9897A4-1949-43E3-820D-F316E62B616A}">
      <dsp:nvSpPr>
        <dsp:cNvPr id="0" name=""/>
        <dsp:cNvSpPr/>
      </dsp:nvSpPr>
      <dsp:spPr>
        <a:xfrm>
          <a:off x="2767303" y="1075985"/>
          <a:ext cx="295590" cy="805130"/>
        </a:xfrm>
        <a:custGeom>
          <a:avLst/>
          <a:gdLst/>
          <a:ahLst/>
          <a:cxnLst/>
          <a:rect l="0" t="0" r="0" b="0"/>
          <a:pathLst>
            <a:path>
              <a:moveTo>
                <a:pt x="0" y="0"/>
              </a:moveTo>
              <a:lnTo>
                <a:pt x="0" y="805130"/>
              </a:lnTo>
              <a:lnTo>
                <a:pt x="295590" y="80513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EE74E82-9B19-4FB0-A2C3-167288B7B5B5}">
      <dsp:nvSpPr>
        <dsp:cNvPr id="0" name=""/>
        <dsp:cNvSpPr/>
      </dsp:nvSpPr>
      <dsp:spPr>
        <a:xfrm>
          <a:off x="3062893" y="1344362"/>
          <a:ext cx="2747199" cy="1073507"/>
        </a:xfrm>
        <a:prstGeom prst="roundRect">
          <a:avLst>
            <a:gd name="adj" fmla="val 10000"/>
          </a:avLst>
        </a:prstGeom>
        <a:no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First Normal Form </a:t>
          </a:r>
        </a:p>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(1NF)</a:t>
          </a:r>
          <a:endParaRPr lang="en-GB" sz="2400" b="0" i="0" kern="1200" dirty="0">
            <a:latin typeface="Arial Narrow" panose="020B0604020202020204" pitchFamily="34" charset="0"/>
            <a:cs typeface="Arial Narrow" panose="020B0604020202020204" pitchFamily="34" charset="0"/>
          </a:endParaRPr>
        </a:p>
      </dsp:txBody>
      <dsp:txXfrm>
        <a:off x="3094335" y="1375804"/>
        <a:ext cx="2684315" cy="1010623"/>
      </dsp:txXfrm>
    </dsp:sp>
    <dsp:sp modelId="{3889690C-FCE6-4ECC-BDF3-F3F5401F40B6}">
      <dsp:nvSpPr>
        <dsp:cNvPr id="0" name=""/>
        <dsp:cNvSpPr/>
      </dsp:nvSpPr>
      <dsp:spPr>
        <a:xfrm>
          <a:off x="2767303" y="1075985"/>
          <a:ext cx="295590" cy="2147014"/>
        </a:xfrm>
        <a:custGeom>
          <a:avLst/>
          <a:gdLst/>
          <a:ahLst/>
          <a:cxnLst/>
          <a:rect l="0" t="0" r="0" b="0"/>
          <a:pathLst>
            <a:path>
              <a:moveTo>
                <a:pt x="0" y="0"/>
              </a:moveTo>
              <a:lnTo>
                <a:pt x="0" y="2147014"/>
              </a:lnTo>
              <a:lnTo>
                <a:pt x="295590" y="214701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E05D5E-50B2-4502-B313-51B797A19A5E}">
      <dsp:nvSpPr>
        <dsp:cNvPr id="0" name=""/>
        <dsp:cNvSpPr/>
      </dsp:nvSpPr>
      <dsp:spPr>
        <a:xfrm>
          <a:off x="3062893" y="2686246"/>
          <a:ext cx="2761782" cy="1073507"/>
        </a:xfrm>
        <a:prstGeom prst="roundRect">
          <a:avLst>
            <a:gd name="adj" fmla="val 10000"/>
          </a:avLst>
        </a:prstGeom>
        <a:no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Second Normal Form (2NF)</a:t>
          </a:r>
          <a:endParaRPr lang="en-GB" sz="2400" b="0" i="0" kern="1200" dirty="0">
            <a:latin typeface="Arial Narrow" panose="020B0604020202020204" pitchFamily="34" charset="0"/>
            <a:cs typeface="Arial Narrow" panose="020B0604020202020204" pitchFamily="34" charset="0"/>
          </a:endParaRPr>
        </a:p>
      </dsp:txBody>
      <dsp:txXfrm>
        <a:off x="3094335" y="2717688"/>
        <a:ext cx="2698898" cy="1010623"/>
      </dsp:txXfrm>
    </dsp:sp>
    <dsp:sp modelId="{B1DE44D4-E231-465F-98B3-CD1EF9BDE0F3}">
      <dsp:nvSpPr>
        <dsp:cNvPr id="0" name=""/>
        <dsp:cNvSpPr/>
      </dsp:nvSpPr>
      <dsp:spPr>
        <a:xfrm>
          <a:off x="2767303" y="1075985"/>
          <a:ext cx="295590" cy="3488898"/>
        </a:xfrm>
        <a:custGeom>
          <a:avLst/>
          <a:gdLst/>
          <a:ahLst/>
          <a:cxnLst/>
          <a:rect l="0" t="0" r="0" b="0"/>
          <a:pathLst>
            <a:path>
              <a:moveTo>
                <a:pt x="0" y="0"/>
              </a:moveTo>
              <a:lnTo>
                <a:pt x="0" y="3488898"/>
              </a:lnTo>
              <a:lnTo>
                <a:pt x="295590" y="348889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0FD29D-EE7B-4514-BD24-967376FD702F}">
      <dsp:nvSpPr>
        <dsp:cNvPr id="0" name=""/>
        <dsp:cNvSpPr/>
      </dsp:nvSpPr>
      <dsp:spPr>
        <a:xfrm>
          <a:off x="3062893" y="4028131"/>
          <a:ext cx="2713397" cy="1073507"/>
        </a:xfrm>
        <a:prstGeom prst="roundRect">
          <a:avLst>
            <a:gd name="adj" fmla="val 10000"/>
          </a:avLst>
        </a:prstGeom>
        <a:solidFill>
          <a:schemeClr val="bg2">
            <a:lumMod val="90000"/>
            <a:alpha val="9000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30480" rIns="45720" bIns="30480" numCol="1" spcCol="1270" anchor="ctr" anchorCtr="0">
          <a:noAutofit/>
        </a:bodyPr>
        <a:lstStyle/>
        <a:p>
          <a:pPr lvl="0" algn="ctr" defTabSz="1066800">
            <a:lnSpc>
              <a:spcPct val="90000"/>
            </a:lnSpc>
            <a:spcBef>
              <a:spcPct val="0"/>
            </a:spcBef>
            <a:spcAft>
              <a:spcPct val="35000"/>
            </a:spcAft>
          </a:pPr>
          <a:r>
            <a:rPr lang="en-IN" sz="2400" b="0" i="0" kern="1200" dirty="0">
              <a:latin typeface="Arial Narrow" panose="020B0604020202020204" pitchFamily="34" charset="0"/>
              <a:cs typeface="Arial Narrow" panose="020B0604020202020204" pitchFamily="34" charset="0"/>
            </a:rPr>
            <a:t>Third Normal Form (3NF)</a:t>
          </a:r>
          <a:endParaRPr lang="en-GB" sz="2400" b="0" i="0" kern="1200" dirty="0">
            <a:latin typeface="Arial Narrow" panose="020B0604020202020204" pitchFamily="34" charset="0"/>
            <a:cs typeface="Arial Narrow" panose="020B0604020202020204" pitchFamily="34" charset="0"/>
          </a:endParaRPr>
        </a:p>
      </dsp:txBody>
      <dsp:txXfrm>
        <a:off x="3094335" y="4059573"/>
        <a:ext cx="2650513" cy="101062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2">
  <dgm:title val=""/>
  <dgm:desc val=""/>
  <dgm:catLst>
    <dgm:cat type="list" pri="1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68D6D0B-3E5E-3B45-8FBB-4892F9C879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FEC2BE3-E721-8245-9040-4B9C5B6F62F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7C38CC-80D7-CE4D-8C36-7E7175775BEF}" type="datetimeFigureOut">
              <a:rPr lang="en-US" smtClean="0"/>
              <a:t>9/9/2019</a:t>
            </a:fld>
            <a:endParaRPr lang="en-US"/>
          </a:p>
        </p:txBody>
      </p:sp>
      <p:sp>
        <p:nvSpPr>
          <p:cNvPr id="4" name="Footer Placeholder 3">
            <a:extLst>
              <a:ext uri="{FF2B5EF4-FFF2-40B4-BE49-F238E27FC236}">
                <a16:creationId xmlns:a16="http://schemas.microsoft.com/office/drawing/2014/main" id="{D0131DC5-CA7E-BB47-B950-ED03B646D51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en-US"/>
              <a:t>DBMS Session</a:t>
            </a:r>
          </a:p>
        </p:txBody>
      </p:sp>
      <p:sp>
        <p:nvSpPr>
          <p:cNvPr id="5" name="Slide Number Placeholder 4">
            <a:extLst>
              <a:ext uri="{FF2B5EF4-FFF2-40B4-BE49-F238E27FC236}">
                <a16:creationId xmlns:a16="http://schemas.microsoft.com/office/drawing/2014/main" id="{D4B2B9C9-128B-734F-9405-F1F344E7D79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074B8E-A265-5F4F-841B-F1620FB68D5E}" type="slidenum">
              <a:rPr lang="en-US" smtClean="0"/>
              <a:t>‹#›</a:t>
            </a:fld>
            <a:endParaRPr lang="en-US"/>
          </a:p>
        </p:txBody>
      </p:sp>
    </p:spTree>
    <p:extLst>
      <p:ext uri="{BB962C8B-B14F-4D97-AF65-F5344CB8AC3E}">
        <p14:creationId xmlns:p14="http://schemas.microsoft.com/office/powerpoint/2010/main" val="118236439"/>
      </p:ext>
    </p:extLst>
  </p:cSld>
  <p:clrMap bg1="lt1" tx1="dk1" bg2="lt2" tx2="dk2" accent1="accent1" accent2="accent2" accent3="accent3" accent4="accent4" accent5="accent5" accent6="accent6" hlink="hlink" folHlink="folHlink"/>
  <p:hf hdr="0" ftr="0" dt="0"/>
</p:handoutMaster>
</file>

<file path=ppt/media/image1.tiff>
</file>

<file path=ppt/media/image10.png>
</file>

<file path=ppt/media/image11.tiff>
</file>

<file path=ppt/media/image12.tiff>
</file>

<file path=ppt/media/image13.tiff>
</file>

<file path=ppt/media/image14.png>
</file>

<file path=ppt/media/image15.png>
</file>

<file path=ppt/media/image16.tiff>
</file>

<file path=ppt/media/image17.tiff>
</file>

<file path=ppt/media/image19.tiff>
</file>

<file path=ppt/media/image2.tiff>
</file>

<file path=ppt/media/image3.tiff>
</file>

<file path=ppt/media/image4.tiff>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79DA23-5C30-4663-B21B-35A9EB94FBD7}" type="datetimeFigureOut">
              <a:rPr lang="en-US" smtClean="0"/>
              <a:pPr/>
              <a:t>9/9/2019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en-US"/>
              <a:t>DBMS Session</a:t>
            </a:r>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14FC26-B9EC-4977-A2D6-2A39F1575EF8}" type="slidenum">
              <a:rPr lang="en-US" smtClean="0"/>
              <a:pPr/>
              <a:t>‹#›</a:t>
            </a:fld>
            <a:endParaRPr lang="en-US" dirty="0"/>
          </a:p>
        </p:txBody>
      </p:sp>
    </p:spTree>
    <p:extLst>
      <p:ext uri="{BB962C8B-B14F-4D97-AF65-F5344CB8AC3E}">
        <p14:creationId xmlns:p14="http://schemas.microsoft.com/office/powerpoint/2010/main" val="301410462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1</a:t>
            </a:fld>
            <a:endParaRPr lang="en-US" dirty="0"/>
          </a:p>
        </p:txBody>
      </p:sp>
    </p:spTree>
    <p:extLst>
      <p:ext uri="{BB962C8B-B14F-4D97-AF65-F5344CB8AC3E}">
        <p14:creationId xmlns:p14="http://schemas.microsoft.com/office/powerpoint/2010/main" val="2872288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10</a:t>
            </a:fld>
            <a:endParaRPr lang="en-US" dirty="0"/>
          </a:p>
        </p:txBody>
      </p:sp>
    </p:spTree>
    <p:extLst>
      <p:ext uri="{BB962C8B-B14F-4D97-AF65-F5344CB8AC3E}">
        <p14:creationId xmlns:p14="http://schemas.microsoft.com/office/powerpoint/2010/main" val="6346832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buFontTx/>
              <a:buChar char="•"/>
            </a:pPr>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D14FC26-B9EC-4977-A2D6-2A39F1575EF8}" type="slidenum">
              <a:rPr lang="en-US" smtClean="0"/>
              <a:pPr/>
              <a:t>11</a:t>
            </a:fld>
            <a:endParaRPr lang="en-US" dirty="0"/>
          </a:p>
        </p:txBody>
      </p:sp>
    </p:spTree>
    <p:extLst>
      <p:ext uri="{BB962C8B-B14F-4D97-AF65-F5344CB8AC3E}">
        <p14:creationId xmlns:p14="http://schemas.microsoft.com/office/powerpoint/2010/main" val="35096913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12</a:t>
            </a:fld>
            <a:endParaRPr lang="en-US" dirty="0"/>
          </a:p>
        </p:txBody>
      </p:sp>
    </p:spTree>
    <p:extLst>
      <p:ext uri="{BB962C8B-B14F-4D97-AF65-F5344CB8AC3E}">
        <p14:creationId xmlns:p14="http://schemas.microsoft.com/office/powerpoint/2010/main" val="4104752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7663" lvl="1" indent="-347663">
              <a:spcBef>
                <a:spcPct val="50000"/>
              </a:spcBef>
              <a:buFont typeface="Courier New" pitchFamily="49" charset="0"/>
              <a:buChar char="o"/>
            </a:pPr>
            <a:endParaRPr lang="en-US" sz="2400" dirty="0">
              <a:latin typeface="Helvetica LT Std Cond" panose="020B0506020202030204" pitchFamily="34" charset="0"/>
            </a:endParaRPr>
          </a:p>
        </p:txBody>
      </p:sp>
      <p:sp>
        <p:nvSpPr>
          <p:cNvPr id="4" name="Slide Number Placeholder 3"/>
          <p:cNvSpPr>
            <a:spLocks noGrp="1"/>
          </p:cNvSpPr>
          <p:nvPr>
            <p:ph type="sldNum" sz="quarter" idx="10"/>
          </p:nvPr>
        </p:nvSpPr>
        <p:spPr/>
        <p:txBody>
          <a:bodyPr/>
          <a:lstStyle/>
          <a:p>
            <a:fld id="{CDA481D5-F1DD-43F1-A4F5-5EF5AD2BDCF1}" type="slidenum">
              <a:rPr lang="en-IN" smtClean="0"/>
              <a:pPr/>
              <a:t>13</a:t>
            </a:fld>
            <a:endParaRPr lang="en-IN" dirty="0"/>
          </a:p>
        </p:txBody>
      </p:sp>
    </p:spTree>
    <p:extLst>
      <p:ext uri="{BB962C8B-B14F-4D97-AF65-F5344CB8AC3E}">
        <p14:creationId xmlns:p14="http://schemas.microsoft.com/office/powerpoint/2010/main" val="21871425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14</a:t>
            </a:fld>
            <a:endParaRPr lang="en-US" dirty="0"/>
          </a:p>
        </p:txBody>
      </p:sp>
    </p:spTree>
    <p:extLst>
      <p:ext uri="{BB962C8B-B14F-4D97-AF65-F5344CB8AC3E}">
        <p14:creationId xmlns:p14="http://schemas.microsoft.com/office/powerpoint/2010/main" val="7201196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15</a:t>
            </a:fld>
            <a:endParaRPr lang="en-US" dirty="0"/>
          </a:p>
        </p:txBody>
      </p:sp>
    </p:spTree>
    <p:extLst>
      <p:ext uri="{BB962C8B-B14F-4D97-AF65-F5344CB8AC3E}">
        <p14:creationId xmlns:p14="http://schemas.microsoft.com/office/powerpoint/2010/main" val="19044180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16</a:t>
            </a:fld>
            <a:endParaRPr lang="en-IN" dirty="0"/>
          </a:p>
        </p:txBody>
      </p:sp>
    </p:spTree>
    <p:extLst>
      <p:ext uri="{BB962C8B-B14F-4D97-AF65-F5344CB8AC3E}">
        <p14:creationId xmlns:p14="http://schemas.microsoft.com/office/powerpoint/2010/main" val="36697277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17</a:t>
            </a:fld>
            <a:endParaRPr lang="en-US" dirty="0"/>
          </a:p>
        </p:txBody>
      </p:sp>
    </p:spTree>
    <p:extLst>
      <p:ext uri="{BB962C8B-B14F-4D97-AF65-F5344CB8AC3E}">
        <p14:creationId xmlns:p14="http://schemas.microsoft.com/office/powerpoint/2010/main" val="1397334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18</a:t>
            </a:fld>
            <a:endParaRPr lang="en-US" dirty="0"/>
          </a:p>
        </p:txBody>
      </p:sp>
    </p:spTree>
    <p:extLst>
      <p:ext uri="{BB962C8B-B14F-4D97-AF65-F5344CB8AC3E}">
        <p14:creationId xmlns:p14="http://schemas.microsoft.com/office/powerpoint/2010/main" val="40315274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19</a:t>
            </a:fld>
            <a:endParaRPr lang="en-US" dirty="0"/>
          </a:p>
        </p:txBody>
      </p:sp>
    </p:spTree>
    <p:extLst>
      <p:ext uri="{BB962C8B-B14F-4D97-AF65-F5344CB8AC3E}">
        <p14:creationId xmlns:p14="http://schemas.microsoft.com/office/powerpoint/2010/main" val="2667388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a:t>
            </a:fld>
            <a:endParaRPr lang="en-US" dirty="0"/>
          </a:p>
        </p:txBody>
      </p:sp>
    </p:spTree>
    <p:extLst>
      <p:ext uri="{BB962C8B-B14F-4D97-AF65-F5344CB8AC3E}">
        <p14:creationId xmlns:p14="http://schemas.microsoft.com/office/powerpoint/2010/main" val="25126725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20</a:t>
            </a:fld>
            <a:endParaRPr lang="en-US" dirty="0"/>
          </a:p>
        </p:txBody>
      </p:sp>
    </p:spTree>
    <p:extLst>
      <p:ext uri="{BB962C8B-B14F-4D97-AF65-F5344CB8AC3E}">
        <p14:creationId xmlns:p14="http://schemas.microsoft.com/office/powerpoint/2010/main" val="32979091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21</a:t>
            </a:fld>
            <a:endParaRPr lang="en-US" dirty="0"/>
          </a:p>
        </p:txBody>
      </p:sp>
    </p:spTree>
    <p:extLst>
      <p:ext uri="{BB962C8B-B14F-4D97-AF65-F5344CB8AC3E}">
        <p14:creationId xmlns:p14="http://schemas.microsoft.com/office/powerpoint/2010/main" val="19876893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22</a:t>
            </a:fld>
            <a:endParaRPr lang="en-US" dirty="0"/>
          </a:p>
        </p:txBody>
      </p:sp>
    </p:spTree>
    <p:extLst>
      <p:ext uri="{BB962C8B-B14F-4D97-AF65-F5344CB8AC3E}">
        <p14:creationId xmlns:p14="http://schemas.microsoft.com/office/powerpoint/2010/main" val="22326774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23</a:t>
            </a:fld>
            <a:endParaRPr lang="en-US" dirty="0"/>
          </a:p>
        </p:txBody>
      </p:sp>
    </p:spTree>
    <p:extLst>
      <p:ext uri="{BB962C8B-B14F-4D97-AF65-F5344CB8AC3E}">
        <p14:creationId xmlns:p14="http://schemas.microsoft.com/office/powerpoint/2010/main" val="7813001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26</a:t>
            </a:fld>
            <a:endParaRPr lang="en-US" dirty="0"/>
          </a:p>
        </p:txBody>
      </p:sp>
    </p:spTree>
    <p:extLst>
      <p:ext uri="{BB962C8B-B14F-4D97-AF65-F5344CB8AC3E}">
        <p14:creationId xmlns:p14="http://schemas.microsoft.com/office/powerpoint/2010/main" val="14753790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buFont typeface="Wingdings"/>
              <a:buChar char="F"/>
            </a:pPr>
            <a:r>
              <a:rPr lang="en-US" i="1" dirty="0"/>
              <a:t>3NF is good enough for most practical purposes</a:t>
            </a:r>
            <a:endParaRPr lang="en-US" dirty="0"/>
          </a:p>
          <a:p>
            <a:endParaRPr lang="en-IN" sz="900"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27</a:t>
            </a:fld>
            <a:endParaRPr lang="en-US" dirty="0"/>
          </a:p>
        </p:txBody>
      </p:sp>
    </p:spTree>
    <p:extLst>
      <p:ext uri="{BB962C8B-B14F-4D97-AF65-F5344CB8AC3E}">
        <p14:creationId xmlns:p14="http://schemas.microsoft.com/office/powerpoint/2010/main" val="36023793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28</a:t>
            </a:fld>
            <a:endParaRPr lang="en-US" dirty="0"/>
          </a:p>
        </p:txBody>
      </p:sp>
    </p:spTree>
    <p:extLst>
      <p:ext uri="{BB962C8B-B14F-4D97-AF65-F5344CB8AC3E}">
        <p14:creationId xmlns:p14="http://schemas.microsoft.com/office/powerpoint/2010/main" val="35022914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29</a:t>
            </a:fld>
            <a:endParaRPr lang="en-IN" dirty="0"/>
          </a:p>
        </p:txBody>
      </p:sp>
    </p:spTree>
    <p:extLst>
      <p:ext uri="{BB962C8B-B14F-4D97-AF65-F5344CB8AC3E}">
        <p14:creationId xmlns:p14="http://schemas.microsoft.com/office/powerpoint/2010/main" val="254882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30</a:t>
            </a:fld>
            <a:endParaRPr lang="en-US" dirty="0"/>
          </a:p>
        </p:txBody>
      </p:sp>
    </p:spTree>
    <p:extLst>
      <p:ext uri="{BB962C8B-B14F-4D97-AF65-F5344CB8AC3E}">
        <p14:creationId xmlns:p14="http://schemas.microsoft.com/office/powerpoint/2010/main" val="10195371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31</a:t>
            </a:fld>
            <a:endParaRPr lang="en-US" dirty="0"/>
          </a:p>
        </p:txBody>
      </p:sp>
    </p:spTree>
    <p:extLst>
      <p:ext uri="{BB962C8B-B14F-4D97-AF65-F5344CB8AC3E}">
        <p14:creationId xmlns:p14="http://schemas.microsoft.com/office/powerpoint/2010/main" val="35641605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3</a:t>
            </a:fld>
            <a:endParaRPr lang="en-US" dirty="0"/>
          </a:p>
        </p:txBody>
      </p:sp>
    </p:spTree>
    <p:extLst>
      <p:ext uri="{BB962C8B-B14F-4D97-AF65-F5344CB8AC3E}">
        <p14:creationId xmlns:p14="http://schemas.microsoft.com/office/powerpoint/2010/main" val="419838580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200"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32</a:t>
            </a:fld>
            <a:endParaRPr lang="en-US" dirty="0"/>
          </a:p>
        </p:txBody>
      </p:sp>
    </p:spTree>
    <p:extLst>
      <p:ext uri="{BB962C8B-B14F-4D97-AF65-F5344CB8AC3E}">
        <p14:creationId xmlns:p14="http://schemas.microsoft.com/office/powerpoint/2010/main" val="32444337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33</a:t>
            </a:fld>
            <a:endParaRPr lang="en-US" dirty="0"/>
          </a:p>
        </p:txBody>
      </p:sp>
    </p:spTree>
    <p:extLst>
      <p:ext uri="{BB962C8B-B14F-4D97-AF65-F5344CB8AC3E}">
        <p14:creationId xmlns:p14="http://schemas.microsoft.com/office/powerpoint/2010/main" val="32292378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34</a:t>
            </a:fld>
            <a:endParaRPr lang="en-IN" dirty="0"/>
          </a:p>
        </p:txBody>
      </p:sp>
    </p:spTree>
    <p:extLst>
      <p:ext uri="{BB962C8B-B14F-4D97-AF65-F5344CB8AC3E}">
        <p14:creationId xmlns:p14="http://schemas.microsoft.com/office/powerpoint/2010/main" val="38836534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35</a:t>
            </a:fld>
            <a:endParaRPr lang="en-IN" dirty="0"/>
          </a:p>
        </p:txBody>
      </p:sp>
    </p:spTree>
    <p:extLst>
      <p:ext uri="{BB962C8B-B14F-4D97-AF65-F5344CB8AC3E}">
        <p14:creationId xmlns:p14="http://schemas.microsoft.com/office/powerpoint/2010/main" val="14381689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36</a:t>
            </a:fld>
            <a:endParaRPr lang="en-IN" dirty="0"/>
          </a:p>
        </p:txBody>
      </p:sp>
    </p:spTree>
    <p:extLst>
      <p:ext uri="{BB962C8B-B14F-4D97-AF65-F5344CB8AC3E}">
        <p14:creationId xmlns:p14="http://schemas.microsoft.com/office/powerpoint/2010/main" val="19051450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37</a:t>
            </a:fld>
            <a:endParaRPr lang="en-IN" dirty="0"/>
          </a:p>
        </p:txBody>
      </p:sp>
    </p:spTree>
    <p:extLst>
      <p:ext uri="{BB962C8B-B14F-4D97-AF65-F5344CB8AC3E}">
        <p14:creationId xmlns:p14="http://schemas.microsoft.com/office/powerpoint/2010/main" val="30463530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38</a:t>
            </a:fld>
            <a:endParaRPr lang="en-IN" dirty="0"/>
          </a:p>
        </p:txBody>
      </p:sp>
    </p:spTree>
    <p:extLst>
      <p:ext uri="{BB962C8B-B14F-4D97-AF65-F5344CB8AC3E}">
        <p14:creationId xmlns:p14="http://schemas.microsoft.com/office/powerpoint/2010/main" val="6179700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39</a:t>
            </a:fld>
            <a:endParaRPr lang="en-IN" dirty="0"/>
          </a:p>
        </p:txBody>
      </p:sp>
    </p:spTree>
    <p:extLst>
      <p:ext uri="{BB962C8B-B14F-4D97-AF65-F5344CB8AC3E}">
        <p14:creationId xmlns:p14="http://schemas.microsoft.com/office/powerpoint/2010/main" val="341194741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40</a:t>
            </a:fld>
            <a:endParaRPr lang="en-IN" dirty="0"/>
          </a:p>
        </p:txBody>
      </p:sp>
    </p:spTree>
    <p:extLst>
      <p:ext uri="{BB962C8B-B14F-4D97-AF65-F5344CB8AC3E}">
        <p14:creationId xmlns:p14="http://schemas.microsoft.com/office/powerpoint/2010/main" val="169177762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41</a:t>
            </a:fld>
            <a:endParaRPr lang="en-IN" dirty="0"/>
          </a:p>
        </p:txBody>
      </p:sp>
    </p:spTree>
    <p:extLst>
      <p:ext uri="{BB962C8B-B14F-4D97-AF65-F5344CB8AC3E}">
        <p14:creationId xmlns:p14="http://schemas.microsoft.com/office/powerpoint/2010/main" val="15192537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buFontTx/>
              <a:buChar char="•"/>
            </a:pPr>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D14FC26-B9EC-4977-A2D6-2A39F1575EF8}" type="slidenum">
              <a:rPr lang="en-US" smtClean="0"/>
              <a:pPr/>
              <a:t>4</a:t>
            </a:fld>
            <a:endParaRPr lang="en-US" dirty="0"/>
          </a:p>
        </p:txBody>
      </p:sp>
    </p:spTree>
    <p:extLst>
      <p:ext uri="{BB962C8B-B14F-4D97-AF65-F5344CB8AC3E}">
        <p14:creationId xmlns:p14="http://schemas.microsoft.com/office/powerpoint/2010/main" val="26771417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42</a:t>
            </a:fld>
            <a:endParaRPr lang="en-IN" dirty="0"/>
          </a:p>
        </p:txBody>
      </p:sp>
    </p:spTree>
    <p:extLst>
      <p:ext uri="{BB962C8B-B14F-4D97-AF65-F5344CB8AC3E}">
        <p14:creationId xmlns:p14="http://schemas.microsoft.com/office/powerpoint/2010/main" val="421464290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43</a:t>
            </a:fld>
            <a:endParaRPr lang="en-US" dirty="0"/>
          </a:p>
        </p:txBody>
      </p:sp>
    </p:spTree>
    <p:extLst>
      <p:ext uri="{BB962C8B-B14F-4D97-AF65-F5344CB8AC3E}">
        <p14:creationId xmlns:p14="http://schemas.microsoft.com/office/powerpoint/2010/main" val="41679236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44</a:t>
            </a:fld>
            <a:endParaRPr lang="en-US" dirty="0"/>
          </a:p>
        </p:txBody>
      </p:sp>
    </p:spTree>
    <p:extLst>
      <p:ext uri="{BB962C8B-B14F-4D97-AF65-F5344CB8AC3E}">
        <p14:creationId xmlns:p14="http://schemas.microsoft.com/office/powerpoint/2010/main" val="37620990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45</a:t>
            </a:fld>
            <a:endParaRPr lang="en-IN" dirty="0"/>
          </a:p>
        </p:txBody>
      </p:sp>
    </p:spTree>
    <p:extLst>
      <p:ext uri="{BB962C8B-B14F-4D97-AF65-F5344CB8AC3E}">
        <p14:creationId xmlns:p14="http://schemas.microsoft.com/office/powerpoint/2010/main" val="214414524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900"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46</a:t>
            </a:fld>
            <a:endParaRPr lang="en-IN" dirty="0"/>
          </a:p>
        </p:txBody>
      </p:sp>
    </p:spTree>
    <p:extLst>
      <p:ext uri="{BB962C8B-B14F-4D97-AF65-F5344CB8AC3E}">
        <p14:creationId xmlns:p14="http://schemas.microsoft.com/office/powerpoint/2010/main" val="270780539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ct val="50000"/>
              </a:spcBef>
              <a:buClr>
                <a:srgbClr val="0070C0"/>
              </a:buClr>
              <a:buSzPct val="120000"/>
              <a:buFont typeface="Courier New" pitchFamily="49" charset="0"/>
              <a:buChar char="o"/>
            </a:pPr>
            <a:endParaRPr lang="en-US" altLang="en-US" sz="1200" dirty="0">
              <a:solidFill>
                <a:srgbClr val="0070C0"/>
              </a:solidFill>
            </a:endParaRPr>
          </a:p>
        </p:txBody>
      </p:sp>
      <p:sp>
        <p:nvSpPr>
          <p:cNvPr id="4" name="Slide Number Placeholder 3"/>
          <p:cNvSpPr>
            <a:spLocks noGrp="1"/>
          </p:cNvSpPr>
          <p:nvPr>
            <p:ph type="sldNum" sz="quarter" idx="10"/>
          </p:nvPr>
        </p:nvSpPr>
        <p:spPr/>
        <p:txBody>
          <a:bodyPr/>
          <a:lstStyle/>
          <a:p>
            <a:fld id="{CDA481D5-F1DD-43F1-A4F5-5EF5AD2BDCF1}" type="slidenum">
              <a:rPr lang="en-IN" smtClean="0"/>
              <a:pPr/>
              <a:t>47</a:t>
            </a:fld>
            <a:endParaRPr lang="en-IN" dirty="0"/>
          </a:p>
        </p:txBody>
      </p:sp>
    </p:spTree>
    <p:extLst>
      <p:ext uri="{BB962C8B-B14F-4D97-AF65-F5344CB8AC3E}">
        <p14:creationId xmlns:p14="http://schemas.microsoft.com/office/powerpoint/2010/main" val="374400361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48</a:t>
            </a:fld>
            <a:endParaRPr lang="en-US" dirty="0"/>
          </a:p>
        </p:txBody>
      </p:sp>
    </p:spTree>
    <p:extLst>
      <p:ext uri="{BB962C8B-B14F-4D97-AF65-F5344CB8AC3E}">
        <p14:creationId xmlns:p14="http://schemas.microsoft.com/office/powerpoint/2010/main" val="337351134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49</a:t>
            </a:fld>
            <a:endParaRPr lang="en-US" dirty="0"/>
          </a:p>
        </p:txBody>
      </p:sp>
    </p:spTree>
    <p:extLst>
      <p:ext uri="{BB962C8B-B14F-4D97-AF65-F5344CB8AC3E}">
        <p14:creationId xmlns:p14="http://schemas.microsoft.com/office/powerpoint/2010/main" val="140266919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10"/>
          <p:cNvSpPr>
            <a:spLocks noGrp="1" noChangeArrowheads="1"/>
          </p:cNvSpPr>
          <p:nvPr>
            <p:ph type="ftr" sz="quarter" idx="4"/>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algn="ctr"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eaLnBrk="1" hangingPunct="1"/>
            <a:r>
              <a:rPr lang="en-US" altLang="en-US" dirty="0"/>
              <a:t>DBMS Session</a:t>
            </a:r>
          </a:p>
        </p:txBody>
      </p:sp>
      <p:sp>
        <p:nvSpPr>
          <p:cNvPr id="43011" name="Rectangle 12"/>
          <p:cNvSpPr>
            <a:spLocks noGrp="1" noRot="1" noChangeAspect="1" noChangeArrowheads="1" noTextEdit="1"/>
          </p:cNvSpPr>
          <p:nvPr>
            <p:ph type="sldImg"/>
          </p:nvPr>
        </p:nvSpPr>
        <p:spPr>
          <a:ln/>
        </p:spPr>
      </p:sp>
      <p:sp>
        <p:nvSpPr>
          <p:cNvPr id="43012" name="Rectangle 1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423" tIns="12423" rIns="12423" bIns="12423"/>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solidFill>
                  <a:srgbClr val="0070C0"/>
                </a:solidFill>
                <a:latin typeface="Helvetica LT Std Cond"/>
              </a:rPr>
              <a:t>Login to the HR </a:t>
            </a:r>
            <a:r>
              <a:rPr lang="en-US" altLang="en-US" sz="1200" baseline="0" dirty="0">
                <a:solidFill>
                  <a:srgbClr val="0070C0"/>
                </a:solidFill>
                <a:latin typeface="Helvetica LT Std Cond"/>
              </a:rPr>
              <a:t>schema and Solve the guided activity</a:t>
            </a:r>
            <a:endParaRPr lang="en-US" altLang="en-US" sz="1200" dirty="0">
              <a:solidFill>
                <a:srgbClr val="0070C0"/>
              </a:solidFill>
              <a:latin typeface="Helvetica LT Std Cond"/>
            </a:endParaRPr>
          </a:p>
          <a:p>
            <a:pPr lvl="1" eaLnBrk="1" hangingPunct="1"/>
            <a:endParaRPr lang="en-US" altLang="en-US" dirty="0"/>
          </a:p>
        </p:txBody>
      </p:sp>
    </p:spTree>
    <p:extLst>
      <p:ext uri="{BB962C8B-B14F-4D97-AF65-F5344CB8AC3E}">
        <p14:creationId xmlns:p14="http://schemas.microsoft.com/office/powerpoint/2010/main" val="117928979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IN"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CDA481D5-F1DD-43F1-A4F5-5EF5AD2BDCF1}" type="slidenum">
              <a:rPr lang="en-IN" smtClean="0"/>
              <a:pPr/>
              <a:t>51</a:t>
            </a:fld>
            <a:endParaRPr lang="en-IN" dirty="0"/>
          </a:p>
        </p:txBody>
      </p:sp>
    </p:spTree>
    <p:extLst>
      <p:ext uri="{BB962C8B-B14F-4D97-AF65-F5344CB8AC3E}">
        <p14:creationId xmlns:p14="http://schemas.microsoft.com/office/powerpoint/2010/main" val="18334054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D14FC26-B9EC-4977-A2D6-2A39F1575EF8}" type="slidenum">
              <a:rPr lang="en-US" smtClean="0"/>
              <a:pPr/>
              <a:t>5</a:t>
            </a:fld>
            <a:endParaRPr lang="en-US" dirty="0"/>
          </a:p>
        </p:txBody>
      </p:sp>
    </p:spTree>
    <p:extLst>
      <p:ext uri="{BB962C8B-B14F-4D97-AF65-F5344CB8AC3E}">
        <p14:creationId xmlns:p14="http://schemas.microsoft.com/office/powerpoint/2010/main" val="150865675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53</a:t>
            </a:fld>
            <a:endParaRPr lang="en-US" dirty="0"/>
          </a:p>
        </p:txBody>
      </p:sp>
    </p:spTree>
    <p:extLst>
      <p:ext uri="{BB962C8B-B14F-4D97-AF65-F5344CB8AC3E}">
        <p14:creationId xmlns:p14="http://schemas.microsoft.com/office/powerpoint/2010/main" val="150192854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54</a:t>
            </a:fld>
            <a:endParaRPr lang="en-US" dirty="0"/>
          </a:p>
        </p:txBody>
      </p:sp>
    </p:spTree>
    <p:extLst>
      <p:ext uri="{BB962C8B-B14F-4D97-AF65-F5344CB8AC3E}">
        <p14:creationId xmlns:p14="http://schemas.microsoft.com/office/powerpoint/2010/main" val="391381970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defRPr sz="1200" b="1">
                <a:solidFill>
                  <a:schemeClr val="tx1"/>
                </a:solidFill>
                <a:latin typeface="Arial" charset="0"/>
              </a:defRPr>
            </a:lvl1pPr>
            <a:lvl2pPr marL="742950" indent="-285750" defTabSz="931863">
              <a:defRPr sz="1200" b="1">
                <a:solidFill>
                  <a:schemeClr val="tx1"/>
                </a:solidFill>
                <a:latin typeface="Arial" charset="0"/>
              </a:defRPr>
            </a:lvl2pPr>
            <a:lvl3pPr marL="1143000" indent="-228600" defTabSz="931863">
              <a:defRPr sz="1200" b="1">
                <a:solidFill>
                  <a:schemeClr val="tx1"/>
                </a:solidFill>
                <a:latin typeface="Arial" charset="0"/>
              </a:defRPr>
            </a:lvl3pPr>
            <a:lvl4pPr marL="1600200" indent="-228600" defTabSz="931863">
              <a:defRPr sz="1200" b="1">
                <a:solidFill>
                  <a:schemeClr val="tx1"/>
                </a:solidFill>
                <a:latin typeface="Arial" charset="0"/>
              </a:defRPr>
            </a:lvl4pPr>
            <a:lvl5pPr marL="2057400" indent="-228600" defTabSz="931863">
              <a:defRPr sz="1200" b="1">
                <a:solidFill>
                  <a:schemeClr val="tx1"/>
                </a:solidFill>
                <a:latin typeface="Arial" charset="0"/>
              </a:defRPr>
            </a:lvl5pPr>
            <a:lvl6pPr marL="2514600" indent="-228600" algn="ctr" defTabSz="931863" eaLnBrk="0" fontAlgn="base" hangingPunct="0">
              <a:spcBef>
                <a:spcPct val="50000"/>
              </a:spcBef>
              <a:spcAft>
                <a:spcPct val="0"/>
              </a:spcAft>
              <a:buClr>
                <a:srgbClr val="0033CC"/>
              </a:buClr>
              <a:buSzPct val="155000"/>
              <a:buFont typeface="Symbol" pitchFamily="18" charset="2"/>
              <a:defRPr sz="1200" b="1">
                <a:solidFill>
                  <a:schemeClr val="tx1"/>
                </a:solidFill>
                <a:latin typeface="Arial" charset="0"/>
              </a:defRPr>
            </a:lvl6pPr>
            <a:lvl7pPr marL="2971800" indent="-228600" algn="ctr" defTabSz="931863" eaLnBrk="0" fontAlgn="base" hangingPunct="0">
              <a:spcBef>
                <a:spcPct val="50000"/>
              </a:spcBef>
              <a:spcAft>
                <a:spcPct val="0"/>
              </a:spcAft>
              <a:buClr>
                <a:srgbClr val="0033CC"/>
              </a:buClr>
              <a:buSzPct val="155000"/>
              <a:buFont typeface="Symbol" pitchFamily="18" charset="2"/>
              <a:defRPr sz="1200" b="1">
                <a:solidFill>
                  <a:schemeClr val="tx1"/>
                </a:solidFill>
                <a:latin typeface="Arial" charset="0"/>
              </a:defRPr>
            </a:lvl7pPr>
            <a:lvl8pPr marL="3429000" indent="-228600" algn="ctr" defTabSz="931863" eaLnBrk="0" fontAlgn="base" hangingPunct="0">
              <a:spcBef>
                <a:spcPct val="50000"/>
              </a:spcBef>
              <a:spcAft>
                <a:spcPct val="0"/>
              </a:spcAft>
              <a:buClr>
                <a:srgbClr val="0033CC"/>
              </a:buClr>
              <a:buSzPct val="155000"/>
              <a:buFont typeface="Symbol" pitchFamily="18" charset="2"/>
              <a:defRPr sz="1200" b="1">
                <a:solidFill>
                  <a:schemeClr val="tx1"/>
                </a:solidFill>
                <a:latin typeface="Arial" charset="0"/>
              </a:defRPr>
            </a:lvl8pPr>
            <a:lvl9pPr marL="3886200" indent="-228600" algn="ctr" defTabSz="931863" eaLnBrk="0" fontAlgn="base" hangingPunct="0">
              <a:spcBef>
                <a:spcPct val="50000"/>
              </a:spcBef>
              <a:spcAft>
                <a:spcPct val="0"/>
              </a:spcAft>
              <a:buClr>
                <a:srgbClr val="0033CC"/>
              </a:buClr>
              <a:buSzPct val="155000"/>
              <a:buFont typeface="Symbol" pitchFamily="18" charset="2"/>
              <a:defRPr sz="1200" b="1">
                <a:solidFill>
                  <a:schemeClr val="tx1"/>
                </a:solidFill>
                <a:latin typeface="Arial" charset="0"/>
              </a:defRPr>
            </a:lvl9pPr>
          </a:lstStyle>
          <a:p>
            <a:fld id="{DA8215C5-35BA-459E-86CD-ECD91712DB63}" type="slidenum">
              <a:rPr lang="en-US" b="0" smtClean="0"/>
              <a:pPr/>
              <a:t>58</a:t>
            </a:fld>
            <a:endParaRPr lang="en-US" b="0"/>
          </a:p>
        </p:txBody>
      </p:sp>
      <p:sp>
        <p:nvSpPr>
          <p:cNvPr id="80899" name="Rectangle 2"/>
          <p:cNvSpPr>
            <a:spLocks noGrp="1" noRot="1" noChangeAspect="1" noChangeArrowheads="1" noTextEdit="1"/>
          </p:cNvSpPr>
          <p:nvPr>
            <p:ph type="sldImg"/>
          </p:nvPr>
        </p:nvSpPr>
        <p:spPr>
          <a:ln/>
        </p:spPr>
      </p:sp>
      <p:sp>
        <p:nvSpPr>
          <p:cNvPr id="809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dirty="0"/>
          </a:p>
        </p:txBody>
      </p:sp>
    </p:spTree>
    <p:extLst>
      <p:ext uri="{BB962C8B-B14F-4D97-AF65-F5344CB8AC3E}">
        <p14:creationId xmlns:p14="http://schemas.microsoft.com/office/powerpoint/2010/main" val="193466453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60</a:t>
            </a:fld>
            <a:endParaRPr lang="en-US" dirty="0"/>
          </a:p>
        </p:txBody>
      </p:sp>
    </p:spTree>
    <p:extLst>
      <p:ext uri="{BB962C8B-B14F-4D97-AF65-F5344CB8AC3E}">
        <p14:creationId xmlns:p14="http://schemas.microsoft.com/office/powerpoint/2010/main" val="389638062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61</a:t>
            </a:fld>
            <a:endParaRPr lang="en-US" dirty="0"/>
          </a:p>
        </p:txBody>
      </p:sp>
    </p:spTree>
    <p:extLst>
      <p:ext uri="{BB962C8B-B14F-4D97-AF65-F5344CB8AC3E}">
        <p14:creationId xmlns:p14="http://schemas.microsoft.com/office/powerpoint/2010/main" val="226074161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62</a:t>
            </a:fld>
            <a:endParaRPr lang="en-US" dirty="0"/>
          </a:p>
        </p:txBody>
      </p:sp>
      <p:sp>
        <p:nvSpPr>
          <p:cNvPr id="6" name="Notes Placeholder 5">
            <a:extLst>
              <a:ext uri="{FF2B5EF4-FFF2-40B4-BE49-F238E27FC236}">
                <a16:creationId xmlns:a16="http://schemas.microsoft.com/office/drawing/2014/main" id="{350630CF-C4C3-6841-969F-834616EB8816}"/>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41135448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63</a:t>
            </a:fld>
            <a:endParaRPr lang="en-US" dirty="0"/>
          </a:p>
        </p:txBody>
      </p:sp>
      <p:sp>
        <p:nvSpPr>
          <p:cNvPr id="6" name="Notes Placeholder 5">
            <a:extLst>
              <a:ext uri="{FF2B5EF4-FFF2-40B4-BE49-F238E27FC236}">
                <a16:creationId xmlns:a16="http://schemas.microsoft.com/office/drawing/2014/main" id="{CC9CBF64-74FB-A647-AEF4-3A0345567E22}"/>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48219131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65</a:t>
            </a:fld>
            <a:endParaRPr lang="en-US" dirty="0"/>
          </a:p>
        </p:txBody>
      </p:sp>
    </p:spTree>
    <p:extLst>
      <p:ext uri="{BB962C8B-B14F-4D97-AF65-F5344CB8AC3E}">
        <p14:creationId xmlns:p14="http://schemas.microsoft.com/office/powerpoint/2010/main" val="407077619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66</a:t>
            </a:fld>
            <a:endParaRPr lang="en-US" dirty="0"/>
          </a:p>
        </p:txBody>
      </p:sp>
    </p:spTree>
    <p:extLst>
      <p:ext uri="{BB962C8B-B14F-4D97-AF65-F5344CB8AC3E}">
        <p14:creationId xmlns:p14="http://schemas.microsoft.com/office/powerpoint/2010/main" val="143751649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67</a:t>
            </a:fld>
            <a:endParaRPr lang="en-US" dirty="0"/>
          </a:p>
        </p:txBody>
      </p:sp>
    </p:spTree>
    <p:extLst>
      <p:ext uri="{BB962C8B-B14F-4D97-AF65-F5344CB8AC3E}">
        <p14:creationId xmlns:p14="http://schemas.microsoft.com/office/powerpoint/2010/main" val="1603453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6</a:t>
            </a:fld>
            <a:endParaRPr lang="en-US" dirty="0"/>
          </a:p>
        </p:txBody>
      </p:sp>
    </p:spTree>
    <p:extLst>
      <p:ext uri="{BB962C8B-B14F-4D97-AF65-F5344CB8AC3E}">
        <p14:creationId xmlns:p14="http://schemas.microsoft.com/office/powerpoint/2010/main" val="135554109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68</a:t>
            </a:fld>
            <a:endParaRPr lang="en-US" dirty="0"/>
          </a:p>
        </p:txBody>
      </p:sp>
    </p:spTree>
    <p:extLst>
      <p:ext uri="{BB962C8B-B14F-4D97-AF65-F5344CB8AC3E}">
        <p14:creationId xmlns:p14="http://schemas.microsoft.com/office/powerpoint/2010/main" val="182824554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69</a:t>
            </a:fld>
            <a:endParaRPr lang="en-US" dirty="0"/>
          </a:p>
        </p:txBody>
      </p:sp>
      <p:sp>
        <p:nvSpPr>
          <p:cNvPr id="6" name="Notes Placeholder 5">
            <a:extLst>
              <a:ext uri="{FF2B5EF4-FFF2-40B4-BE49-F238E27FC236}">
                <a16:creationId xmlns:a16="http://schemas.microsoft.com/office/drawing/2014/main" id="{84A069B2-C17A-6D49-9C19-695FC8793A37}"/>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16904195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70</a:t>
            </a:fld>
            <a:endParaRPr lang="en-US" dirty="0"/>
          </a:p>
        </p:txBody>
      </p:sp>
    </p:spTree>
    <p:extLst>
      <p:ext uri="{BB962C8B-B14F-4D97-AF65-F5344CB8AC3E}">
        <p14:creationId xmlns:p14="http://schemas.microsoft.com/office/powerpoint/2010/main" val="34028798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71</a:t>
            </a:fld>
            <a:endParaRPr lang="en-US" dirty="0"/>
          </a:p>
        </p:txBody>
      </p:sp>
    </p:spTree>
    <p:extLst>
      <p:ext uri="{BB962C8B-B14F-4D97-AF65-F5344CB8AC3E}">
        <p14:creationId xmlns:p14="http://schemas.microsoft.com/office/powerpoint/2010/main" val="180702836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73</a:t>
            </a:fld>
            <a:endParaRPr lang="en-US" dirty="0"/>
          </a:p>
        </p:txBody>
      </p:sp>
    </p:spTree>
    <p:extLst>
      <p:ext uri="{BB962C8B-B14F-4D97-AF65-F5344CB8AC3E}">
        <p14:creationId xmlns:p14="http://schemas.microsoft.com/office/powerpoint/2010/main" val="230405812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B34C17E-C261-4613-BB05-169D40719354}" type="slidenum">
              <a:rPr lang="en-US" smtClean="0"/>
              <a:pPr/>
              <a:t>74</a:t>
            </a:fld>
            <a:endParaRPr lang="en-US" dirty="0"/>
          </a:p>
        </p:txBody>
      </p:sp>
    </p:spTree>
    <p:extLst>
      <p:ext uri="{BB962C8B-B14F-4D97-AF65-F5344CB8AC3E}">
        <p14:creationId xmlns:p14="http://schemas.microsoft.com/office/powerpoint/2010/main" val="358537015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75</a:t>
            </a:fld>
            <a:endParaRPr lang="en-US" dirty="0"/>
          </a:p>
        </p:txBody>
      </p:sp>
    </p:spTree>
    <p:extLst>
      <p:ext uri="{BB962C8B-B14F-4D97-AF65-F5344CB8AC3E}">
        <p14:creationId xmlns:p14="http://schemas.microsoft.com/office/powerpoint/2010/main" val="14750720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76</a:t>
            </a:fld>
            <a:endParaRPr lang="en-US" dirty="0"/>
          </a:p>
        </p:txBody>
      </p:sp>
    </p:spTree>
    <p:extLst>
      <p:ext uri="{BB962C8B-B14F-4D97-AF65-F5344CB8AC3E}">
        <p14:creationId xmlns:p14="http://schemas.microsoft.com/office/powerpoint/2010/main" val="230996428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77</a:t>
            </a:fld>
            <a:endParaRPr lang="en-US" dirty="0"/>
          </a:p>
        </p:txBody>
      </p:sp>
    </p:spTree>
    <p:extLst>
      <p:ext uri="{BB962C8B-B14F-4D97-AF65-F5344CB8AC3E}">
        <p14:creationId xmlns:p14="http://schemas.microsoft.com/office/powerpoint/2010/main" val="1786418032"/>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78</a:t>
            </a:fld>
            <a:endParaRPr lang="en-US" dirty="0"/>
          </a:p>
        </p:txBody>
      </p:sp>
    </p:spTree>
    <p:extLst>
      <p:ext uri="{BB962C8B-B14F-4D97-AF65-F5344CB8AC3E}">
        <p14:creationId xmlns:p14="http://schemas.microsoft.com/office/powerpoint/2010/main" val="26904648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eaLnBrk="1" hangingPunct="1"/>
            <a:endParaRPr lang="en-US" dirty="0">
              <a:latin typeface="Arial" panose="020B0604020202020204" pitchFamily="34" charset="0"/>
            </a:endParaRPr>
          </a:p>
        </p:txBody>
      </p:sp>
      <p:sp>
        <p:nvSpPr>
          <p:cNvPr id="4" name="Slide Number Placeholder 3"/>
          <p:cNvSpPr>
            <a:spLocks noGrp="1"/>
          </p:cNvSpPr>
          <p:nvPr>
            <p:ph type="sldNum" sz="quarter" idx="10"/>
          </p:nvPr>
        </p:nvSpPr>
        <p:spPr/>
        <p:txBody>
          <a:bodyPr/>
          <a:lstStyle/>
          <a:p>
            <a:fld id="{FD14FC26-B9EC-4977-A2D6-2A39F1575EF8}" type="slidenum">
              <a:rPr lang="en-US" smtClean="0"/>
              <a:pPr/>
              <a:t>7</a:t>
            </a:fld>
            <a:endParaRPr lang="en-US" dirty="0"/>
          </a:p>
        </p:txBody>
      </p:sp>
    </p:spTree>
    <p:extLst>
      <p:ext uri="{BB962C8B-B14F-4D97-AF65-F5344CB8AC3E}">
        <p14:creationId xmlns:p14="http://schemas.microsoft.com/office/powerpoint/2010/main" val="160529964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81</a:t>
            </a:fld>
            <a:endParaRPr lang="en-US" dirty="0"/>
          </a:p>
        </p:txBody>
      </p:sp>
    </p:spTree>
    <p:extLst>
      <p:ext uri="{BB962C8B-B14F-4D97-AF65-F5344CB8AC3E}">
        <p14:creationId xmlns:p14="http://schemas.microsoft.com/office/powerpoint/2010/main" val="129768266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83</a:t>
            </a:fld>
            <a:endParaRPr lang="en-US" dirty="0"/>
          </a:p>
        </p:txBody>
      </p:sp>
      <p:sp>
        <p:nvSpPr>
          <p:cNvPr id="6" name="Notes Placeholder 5">
            <a:extLst>
              <a:ext uri="{FF2B5EF4-FFF2-40B4-BE49-F238E27FC236}">
                <a16:creationId xmlns:a16="http://schemas.microsoft.com/office/drawing/2014/main" id="{7B3AD756-F523-2E4E-82E1-E7755357C489}"/>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332314633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84</a:t>
            </a:fld>
            <a:endParaRPr lang="en-US" dirty="0"/>
          </a:p>
        </p:txBody>
      </p:sp>
    </p:spTree>
    <p:extLst>
      <p:ext uri="{BB962C8B-B14F-4D97-AF65-F5344CB8AC3E}">
        <p14:creationId xmlns:p14="http://schemas.microsoft.com/office/powerpoint/2010/main" val="358611377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86</a:t>
            </a:fld>
            <a:endParaRPr lang="en-US" dirty="0"/>
          </a:p>
        </p:txBody>
      </p:sp>
    </p:spTree>
    <p:extLst>
      <p:ext uri="{BB962C8B-B14F-4D97-AF65-F5344CB8AC3E}">
        <p14:creationId xmlns:p14="http://schemas.microsoft.com/office/powerpoint/2010/main" val="373691643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87</a:t>
            </a:fld>
            <a:endParaRPr lang="en-US" dirty="0"/>
          </a:p>
        </p:txBody>
      </p:sp>
      <p:sp>
        <p:nvSpPr>
          <p:cNvPr id="6" name="Notes Placeholder 5">
            <a:extLst>
              <a:ext uri="{FF2B5EF4-FFF2-40B4-BE49-F238E27FC236}">
                <a16:creationId xmlns:a16="http://schemas.microsoft.com/office/drawing/2014/main" id="{B03B3E12-8FB6-4B42-BCFC-0D06BBE5A25C}"/>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60671146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88</a:t>
            </a:fld>
            <a:endParaRPr lang="en-US" dirty="0"/>
          </a:p>
        </p:txBody>
      </p:sp>
    </p:spTree>
    <p:extLst>
      <p:ext uri="{BB962C8B-B14F-4D97-AF65-F5344CB8AC3E}">
        <p14:creationId xmlns:p14="http://schemas.microsoft.com/office/powerpoint/2010/main" val="285166458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89</a:t>
            </a:fld>
            <a:endParaRPr lang="en-US" dirty="0"/>
          </a:p>
        </p:txBody>
      </p:sp>
    </p:spTree>
    <p:extLst>
      <p:ext uri="{BB962C8B-B14F-4D97-AF65-F5344CB8AC3E}">
        <p14:creationId xmlns:p14="http://schemas.microsoft.com/office/powerpoint/2010/main" val="385932330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fld id="{0B34C17E-C261-4613-BB05-169D40719354}" type="slidenum">
              <a:rPr lang="en-US" smtClean="0"/>
              <a:pPr/>
              <a:t>90</a:t>
            </a:fld>
            <a:endParaRPr lang="en-US" dirty="0"/>
          </a:p>
        </p:txBody>
      </p:sp>
      <p:sp>
        <p:nvSpPr>
          <p:cNvPr id="6" name="Notes Placeholder 5">
            <a:extLst>
              <a:ext uri="{FF2B5EF4-FFF2-40B4-BE49-F238E27FC236}">
                <a16:creationId xmlns:a16="http://schemas.microsoft.com/office/drawing/2014/main" id="{B03B3E12-8FB6-4B42-BCFC-0D06BBE5A25C}"/>
              </a:ext>
            </a:extLst>
          </p:cNvPr>
          <p:cNvSpPr>
            <a:spLocks noGrp="1"/>
          </p:cNvSpPr>
          <p:nvPr>
            <p:ph type="body" sz="quarter" idx="3"/>
          </p:nvPr>
        </p:nvSpPr>
        <p:spPr/>
        <p:txBody>
          <a:bodyPr/>
          <a:lstStyle/>
          <a:p>
            <a:endParaRPr lang="en-US"/>
          </a:p>
        </p:txBody>
      </p:sp>
    </p:spTree>
    <p:extLst>
      <p:ext uri="{BB962C8B-B14F-4D97-AF65-F5344CB8AC3E}">
        <p14:creationId xmlns:p14="http://schemas.microsoft.com/office/powerpoint/2010/main" val="272189590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92</a:t>
            </a:fld>
            <a:endParaRPr lang="en-US" dirty="0"/>
          </a:p>
        </p:txBody>
      </p:sp>
    </p:spTree>
    <p:extLst>
      <p:ext uri="{BB962C8B-B14F-4D97-AF65-F5344CB8AC3E}">
        <p14:creationId xmlns:p14="http://schemas.microsoft.com/office/powerpoint/2010/main" val="1178367931"/>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CDA481D5-F1DD-43F1-A4F5-5EF5AD2BDCF1}" type="slidenum">
              <a:rPr lang="en-IN" smtClean="0"/>
              <a:pPr/>
              <a:t>93</a:t>
            </a:fld>
            <a:endParaRPr lang="en-IN" dirty="0"/>
          </a:p>
        </p:txBody>
      </p:sp>
    </p:spTree>
    <p:extLst>
      <p:ext uri="{BB962C8B-B14F-4D97-AF65-F5344CB8AC3E}">
        <p14:creationId xmlns:p14="http://schemas.microsoft.com/office/powerpoint/2010/main" val="1945196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10"/>
          </p:nvPr>
        </p:nvSpPr>
        <p:spPr/>
        <p:txBody>
          <a:bodyPr/>
          <a:lstStyle/>
          <a:p>
            <a:fld id="{FD14FC26-B9EC-4977-A2D6-2A39F1575EF8}" type="slidenum">
              <a:rPr lang="en-US" smtClean="0"/>
              <a:pPr/>
              <a:t>8</a:t>
            </a:fld>
            <a:endParaRPr lang="en-US" dirty="0"/>
          </a:p>
        </p:txBody>
      </p:sp>
    </p:spTree>
    <p:extLst>
      <p:ext uri="{BB962C8B-B14F-4D97-AF65-F5344CB8AC3E}">
        <p14:creationId xmlns:p14="http://schemas.microsoft.com/office/powerpoint/2010/main" val="42358318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D14FC26-B9EC-4977-A2D6-2A39F1575EF8}" type="slidenum">
              <a:rPr lang="en-US" smtClean="0"/>
              <a:pPr/>
              <a:t>9</a:t>
            </a:fld>
            <a:endParaRPr lang="en-US" dirty="0"/>
          </a:p>
        </p:txBody>
      </p:sp>
    </p:spTree>
    <p:extLst>
      <p:ext uri="{BB962C8B-B14F-4D97-AF65-F5344CB8AC3E}">
        <p14:creationId xmlns:p14="http://schemas.microsoft.com/office/powerpoint/2010/main" val="1758217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Course Title">
    <p:spTree>
      <p:nvGrpSpPr>
        <p:cNvPr id="1" name=""/>
        <p:cNvGrpSpPr/>
        <p:nvPr/>
      </p:nvGrpSpPr>
      <p:grpSpPr>
        <a:xfrm>
          <a:off x="0" y="0"/>
          <a:ext cx="0" cy="0"/>
          <a:chOff x="0" y="0"/>
          <a:chExt cx="0" cy="0"/>
        </a:xfrm>
      </p:grpSpPr>
      <p:sp>
        <p:nvSpPr>
          <p:cNvPr id="33" name="Title 1"/>
          <p:cNvSpPr>
            <a:spLocks noGrp="1"/>
          </p:cNvSpPr>
          <p:nvPr>
            <p:ph type="title" hasCustomPrompt="1"/>
          </p:nvPr>
        </p:nvSpPr>
        <p:spPr>
          <a:xfrm>
            <a:off x="1048637" y="3964773"/>
            <a:ext cx="9055100" cy="746633"/>
          </a:xfrm>
          <a:prstGeom prst="rect">
            <a:avLst/>
          </a:prstGeom>
        </p:spPr>
        <p:txBody>
          <a:bodyPr anchor="b"/>
          <a:lstStyle>
            <a:lvl1pPr>
              <a:defRPr sz="4400" b="0" i="0">
                <a:solidFill>
                  <a:schemeClr val="tx1"/>
                </a:solidFill>
                <a:latin typeface="Arial Narrow" panose="020B0604020202020204" pitchFamily="34" charset="0"/>
                <a:cs typeface="Arial Narrow" panose="020B0604020202020204" pitchFamily="34" charset="0"/>
              </a:defRPr>
            </a:lvl1pPr>
          </a:lstStyle>
          <a:p>
            <a:r>
              <a:rPr lang="en-US" dirty="0"/>
              <a:t>TITLE OF THE PRESENTATION</a:t>
            </a:r>
            <a:endParaRPr lang="en-IN" dirty="0"/>
          </a:p>
        </p:txBody>
      </p:sp>
    </p:spTree>
    <p:extLst>
      <p:ext uri="{BB962C8B-B14F-4D97-AF65-F5344CB8AC3E}">
        <p14:creationId xmlns:p14="http://schemas.microsoft.com/office/powerpoint/2010/main" val="11203301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opic Name">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642555" y="3441813"/>
            <a:ext cx="4790776" cy="1260000"/>
          </a:xfrm>
          <a:prstGeom prst="rect">
            <a:avLst/>
          </a:prstGeom>
        </p:spPr>
        <p:txBody>
          <a:bodyPr/>
          <a:lstStyle>
            <a:lvl1pPr marL="0" indent="0">
              <a:buNone/>
              <a:defRPr sz="4400" i="1" baseline="0">
                <a:solidFill>
                  <a:schemeClr val="tx1"/>
                </a:solidFill>
                <a:latin typeface="Helvetica LT Std Cond Light" panose="020B0406020202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Enter the Topic Title</a:t>
            </a:r>
          </a:p>
        </p:txBody>
      </p:sp>
      <p:sp>
        <p:nvSpPr>
          <p:cNvPr id="8" name="TextBox 7"/>
          <p:cNvSpPr txBox="1"/>
          <p:nvPr/>
        </p:nvSpPr>
        <p:spPr>
          <a:xfrm>
            <a:off x="5794786" y="6454591"/>
            <a:ext cx="602429" cy="276999"/>
          </a:xfrm>
          <a:prstGeom prst="rect">
            <a:avLst/>
          </a:prstGeom>
          <a:noFill/>
        </p:spPr>
        <p:txBody>
          <a:bodyPr wrap="square" rtlCol="0">
            <a:spAutoFit/>
          </a:bodyPr>
          <a:lstStyle/>
          <a:p>
            <a:pPr algn="ctr"/>
            <a:fld id="{80185F77-B28D-4181-BD8D-423D01B3D466}" type="slidenum">
              <a:rPr lang="en-IN" sz="1200" smtClean="0">
                <a:solidFill>
                  <a:schemeClr val="bg1">
                    <a:lumMod val="50000"/>
                  </a:schemeClr>
                </a:solidFill>
              </a:rPr>
              <a:pPr algn="ctr"/>
              <a:t>‹#›</a:t>
            </a:fld>
            <a:endParaRPr lang="en-IN" sz="1200" dirty="0">
              <a:solidFill>
                <a:schemeClr val="bg1">
                  <a:lumMod val="50000"/>
                </a:schemeClr>
              </a:solidFill>
            </a:endParaRPr>
          </a:p>
        </p:txBody>
      </p:sp>
      <p:sp>
        <p:nvSpPr>
          <p:cNvPr id="2" name="Oval 1">
            <a:extLst>
              <a:ext uri="{FF2B5EF4-FFF2-40B4-BE49-F238E27FC236}">
                <a16:creationId xmlns:a16="http://schemas.microsoft.com/office/drawing/2014/main" id="{EE7562D6-4903-964E-95FC-7F9388F83908}"/>
              </a:ext>
            </a:extLst>
          </p:cNvPr>
          <p:cNvSpPr/>
          <p:nvPr userDrawn="1"/>
        </p:nvSpPr>
        <p:spPr>
          <a:xfrm>
            <a:off x="5922555" y="3711813"/>
            <a:ext cx="720000" cy="720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0" tIns="144000" rIns="0" bIns="0" rtlCol="0" anchor="ctr"/>
          <a:lstStyle/>
          <a:p>
            <a:pPr algn="ctr"/>
            <a:r>
              <a:rPr lang="en-US" sz="4000" dirty="0"/>
              <a:t>📖</a:t>
            </a:r>
          </a:p>
        </p:txBody>
      </p:sp>
    </p:spTree>
    <p:extLst>
      <p:ext uri="{BB962C8B-B14F-4D97-AF65-F5344CB8AC3E}">
        <p14:creationId xmlns:p14="http://schemas.microsoft.com/office/powerpoint/2010/main" val="2484881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2" presetClass="entr" presetSubtype="8"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0-#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704089"/>
            <a:ext cx="10972800" cy="756002"/>
          </a:xfrm>
        </p:spPr>
        <p:txBody>
          <a:bodyPr/>
          <a:lstStyle>
            <a:lvl1pPr>
              <a:defRPr>
                <a:solidFill>
                  <a:schemeClr val="accent1">
                    <a:lumMod val="50000"/>
                  </a:schemeClr>
                </a:solidFill>
              </a:defRPr>
            </a:lvl1pPr>
          </a:lstStyle>
          <a:p>
            <a:r>
              <a:rPr kumimoji="0" lang="en-US"/>
              <a:t>Click to edit Master title style</a:t>
            </a:r>
            <a:endParaRPr kumimoji="0" lang="en-US" dirty="0"/>
          </a:p>
        </p:txBody>
      </p:sp>
      <p:sp>
        <p:nvSpPr>
          <p:cNvPr id="3" name="Content Placeholder 2"/>
          <p:cNvSpPr>
            <a:spLocks noGrp="1"/>
          </p:cNvSpPr>
          <p:nvPr>
            <p:ph idx="1"/>
          </p:nvPr>
        </p:nvSpPr>
        <p:spPr>
          <a:xfrm>
            <a:off x="609600" y="1504336"/>
            <a:ext cx="10972800" cy="4820265"/>
          </a:xfrm>
        </p:spPr>
        <p:txBody>
          <a:bodyPr/>
          <a:lstStyle>
            <a:lvl1pPr>
              <a:buClr>
                <a:schemeClr val="accent1">
                  <a:lumMod val="75000"/>
                </a:schemeClr>
              </a:buClr>
              <a:defRPr/>
            </a:lvl1pPr>
            <a:lvl3pPr>
              <a:defRPr>
                <a:latin typeface="+mj-lt"/>
              </a:defRPr>
            </a:lvl3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4" name="Date Placeholder 3"/>
          <p:cNvSpPr>
            <a:spLocks noGrp="1"/>
          </p:cNvSpPr>
          <p:nvPr>
            <p:ph type="dt" sz="half" idx="10"/>
          </p:nvPr>
        </p:nvSpPr>
        <p:spPr>
          <a:xfrm>
            <a:off x="8082116" y="6356351"/>
            <a:ext cx="2431845" cy="365125"/>
          </a:xfrm>
        </p:spPr>
        <p:txBody>
          <a:bodyPr/>
          <a:lstStyle/>
          <a:p>
            <a:endParaRPr lang="en-US"/>
          </a:p>
        </p:txBody>
      </p:sp>
      <p:sp>
        <p:nvSpPr>
          <p:cNvPr id="5" name="Footer Placeholder 4"/>
          <p:cNvSpPr>
            <a:spLocks noGrp="1"/>
          </p:cNvSpPr>
          <p:nvPr>
            <p:ph type="ftr" sz="quarter" idx="11"/>
          </p:nvPr>
        </p:nvSpPr>
        <p:spPr/>
        <p:txBody>
          <a:bodyPr/>
          <a:lstStyle>
            <a:lvl1pPr algn="ctr">
              <a:defRPr/>
            </a:lvl1pPr>
          </a:lstStyle>
          <a:p>
            <a:r>
              <a:rPr lang="en-US"/>
              <a:t>DBMS</a:t>
            </a:r>
          </a:p>
        </p:txBody>
      </p:sp>
      <p:sp>
        <p:nvSpPr>
          <p:cNvPr id="6" name="Slide Number Placeholder 5"/>
          <p:cNvSpPr>
            <a:spLocks noGrp="1"/>
          </p:cNvSpPr>
          <p:nvPr>
            <p:ph type="sldNum" sz="quarter" idx="12"/>
          </p:nvPr>
        </p:nvSpPr>
        <p:spPr/>
        <p:txBody>
          <a:bodyPr/>
          <a:lstStyle/>
          <a:p>
            <a:fld id="{DF7C0474-FAC8-4A61-AE60-AF58C3E1476D}" type="slidenum">
              <a:rPr lang="en-US" smtClean="0"/>
              <a:t>‹#›</a:t>
            </a:fld>
            <a:endParaRPr lang="en-US"/>
          </a:p>
        </p:txBody>
      </p:sp>
    </p:spTree>
    <p:extLst>
      <p:ext uri="{BB962C8B-B14F-4D97-AF65-F5344CB8AC3E}">
        <p14:creationId xmlns:p14="http://schemas.microsoft.com/office/powerpoint/2010/main" val="824367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Objectives">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686746" y="1549831"/>
            <a:ext cx="10515600" cy="4664989"/>
          </a:xfrm>
          <a:prstGeom prst="rect">
            <a:avLst/>
          </a:prstGeom>
        </p:spPr>
        <p:txBody>
          <a:bodyPr anchor="t"/>
          <a:lstStyle>
            <a:lvl1pPr marL="457200" indent="-457200">
              <a:lnSpc>
                <a:spcPct val="100000"/>
              </a:lnSpc>
              <a:spcBef>
                <a:spcPts val="0"/>
              </a:spcBef>
              <a:buSzPct val="137000"/>
              <a:buFont typeface="Courier New" panose="02070309020205020404" pitchFamily="49" charset="0"/>
              <a:buChar char="o"/>
              <a:defRPr sz="2400" b="0" i="0">
                <a:solidFill>
                  <a:schemeClr val="tx1"/>
                </a:solidFill>
                <a:latin typeface="Arial Narrow" panose="020B0604020202020204" pitchFamily="34" charset="0"/>
                <a:cs typeface="Arial Narrow" panose="020B0604020202020204" pitchFamily="34" charset="0"/>
              </a:defRPr>
            </a:lvl1pPr>
            <a:lvl2pPr>
              <a:defRPr sz="2400">
                <a:latin typeface="Helvetica LT Std Cond" panose="020B0506020202030204" pitchFamily="34" charset="0"/>
              </a:defRPr>
            </a:lvl2pPr>
            <a:lvl3pPr>
              <a:defRPr sz="2400">
                <a:latin typeface="Helvetica LT Std Cond" panose="020B0506020202030204" pitchFamily="34" charset="0"/>
              </a:defRPr>
            </a:lvl3pPr>
            <a:lvl4pPr>
              <a:defRPr sz="2400">
                <a:latin typeface="Helvetica LT Std Cond" panose="020B0506020202030204" pitchFamily="34" charset="0"/>
              </a:defRPr>
            </a:lvl4pPr>
            <a:lvl5pPr>
              <a:defRPr sz="2400">
                <a:latin typeface="Helvetica LT Std Cond" panose="020B0506020202030204" pitchFamily="34" charset="0"/>
              </a:defRPr>
            </a:lvl5pPr>
          </a:lstStyle>
          <a:p>
            <a:pPr lvl="0"/>
            <a:r>
              <a:rPr lang="en-US" dirty="0"/>
              <a:t>Define the first objective of this lecture.</a:t>
            </a:r>
          </a:p>
          <a:p>
            <a:pPr lvl="0"/>
            <a:endParaRPr lang="en-US" dirty="0"/>
          </a:p>
          <a:p>
            <a:pPr lvl="0"/>
            <a:r>
              <a:rPr lang="en-US" dirty="0"/>
              <a:t>Identify the second objective of this lecture.</a:t>
            </a:r>
            <a:endParaRPr lang="en-IN" dirty="0"/>
          </a:p>
        </p:txBody>
      </p:sp>
      <p:sp>
        <p:nvSpPr>
          <p:cNvPr id="4" name="Title 1">
            <a:extLst>
              <a:ext uri="{FF2B5EF4-FFF2-40B4-BE49-F238E27FC236}">
                <a16:creationId xmlns:a16="http://schemas.microsoft.com/office/drawing/2014/main" id="{B9C6A8DE-8FE9-C947-ABEB-0D96FF350D8E}"/>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5" name="Date Placeholder 3">
            <a:extLst>
              <a:ext uri="{FF2B5EF4-FFF2-40B4-BE49-F238E27FC236}">
                <a16:creationId xmlns:a16="http://schemas.microsoft.com/office/drawing/2014/main" id="{2E253269-44A6-C246-A2C3-2854ADB5E3AD}"/>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Footer Placeholder 4">
            <a:extLst>
              <a:ext uri="{FF2B5EF4-FFF2-40B4-BE49-F238E27FC236}">
                <a16:creationId xmlns:a16="http://schemas.microsoft.com/office/drawing/2014/main" id="{88B07A9C-47ED-034F-A839-F18687017DE8}"/>
              </a:ext>
            </a:extLst>
          </p:cNvPr>
          <p:cNvSpPr>
            <a:spLocks noGrp="1"/>
          </p:cNvSpPr>
          <p:nvPr>
            <p:ph type="ftr" sz="quarter" idx="3"/>
          </p:nvPr>
        </p:nvSpPr>
        <p:spPr>
          <a:xfrm>
            <a:off x="3005665" y="6356350"/>
            <a:ext cx="5894639" cy="365125"/>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a:t>DBMS</a:t>
            </a:r>
            <a:endParaRPr lang="en-US" dirty="0"/>
          </a:p>
        </p:txBody>
      </p:sp>
      <p:sp>
        <p:nvSpPr>
          <p:cNvPr id="7" name="Slide Number Placeholder 5">
            <a:extLst>
              <a:ext uri="{FF2B5EF4-FFF2-40B4-BE49-F238E27FC236}">
                <a16:creationId xmlns:a16="http://schemas.microsoft.com/office/drawing/2014/main" id="{93563B48-3766-0F4B-B81A-02F2A560AF6F}"/>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1182494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1"/>
                      </p:to>
                    </p:animClr>
                  </p:subTnLst>
                </p:cTn>
              </p:par>
            </p:tnLst>
          </p:tmpl>
        </p:tmplLst>
      </p:bldP>
    </p:bldLst>
  </p:timing>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sz="900">
                <a:latin typeface="Arial Narrow" pitchFamily="34" charset="0"/>
              </a:defRPr>
            </a:lvl1pPr>
          </a:lstStyle>
          <a:p>
            <a:endParaRPr lang="en-US"/>
          </a:p>
        </p:txBody>
      </p:sp>
      <p:sp>
        <p:nvSpPr>
          <p:cNvPr id="3" name="Footer Placeholder 2"/>
          <p:cNvSpPr>
            <a:spLocks noGrp="1"/>
          </p:cNvSpPr>
          <p:nvPr>
            <p:ph type="ftr" sz="quarter" idx="11"/>
          </p:nvPr>
        </p:nvSpPr>
        <p:spPr/>
        <p:txBody>
          <a:bodyPr/>
          <a:lstStyle>
            <a:lvl1pPr>
              <a:defRPr sz="900">
                <a:latin typeface="Arial Narrow" pitchFamily="34" charset="0"/>
              </a:defRPr>
            </a:lvl1pPr>
          </a:lstStyle>
          <a:p>
            <a:r>
              <a:rPr lang="en-US"/>
              <a:t>DBMS</a:t>
            </a:r>
          </a:p>
        </p:txBody>
      </p:sp>
      <p:sp>
        <p:nvSpPr>
          <p:cNvPr id="4" name="Slide Number Placeholder 3"/>
          <p:cNvSpPr>
            <a:spLocks noGrp="1"/>
          </p:cNvSpPr>
          <p:nvPr>
            <p:ph type="sldNum" sz="quarter" idx="12"/>
          </p:nvPr>
        </p:nvSpPr>
        <p:spPr/>
        <p:txBody>
          <a:bodyPr/>
          <a:lstStyle>
            <a:lvl1pPr algn="l">
              <a:defRPr sz="900">
                <a:latin typeface="Arial Narrow" pitchFamily="34" charset="0"/>
              </a:defRPr>
            </a:lvl1pPr>
          </a:lstStyle>
          <a:p>
            <a:endParaRPr lang="en-US" sz="1400">
              <a:latin typeface="Times New Roman" pitchFamily="18" charset="0"/>
            </a:endParaRPr>
          </a:p>
          <a:p>
            <a:pPr algn="r"/>
            <a:r>
              <a:rPr lang="en-US"/>
              <a:t>Slide </a:t>
            </a:r>
            <a:fld id="{308CC66A-3035-4CDB-9D11-784AAA692D1F}" type="slidenum">
              <a:rPr lang="en-US"/>
              <a:pPr algn="r"/>
              <a:t>‹#›</a:t>
            </a:fld>
            <a:endParaRPr lang="en-US"/>
          </a:p>
        </p:txBody>
      </p:sp>
    </p:spTree>
    <p:extLst>
      <p:ext uri="{BB962C8B-B14F-4D97-AF65-F5344CB8AC3E}">
        <p14:creationId xmlns:p14="http://schemas.microsoft.com/office/powerpoint/2010/main" val="934890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On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28354" y="1410347"/>
            <a:ext cx="10622576" cy="4904394"/>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Title 1"/>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4" name="Date Placeholder 3">
            <a:extLst>
              <a:ext uri="{FF2B5EF4-FFF2-40B4-BE49-F238E27FC236}">
                <a16:creationId xmlns:a16="http://schemas.microsoft.com/office/drawing/2014/main" id="{DFBC9A6D-6E96-CC49-AD7F-0562048D0B9A}"/>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5" name="Footer Placeholder 4">
            <a:extLst>
              <a:ext uri="{FF2B5EF4-FFF2-40B4-BE49-F238E27FC236}">
                <a16:creationId xmlns:a16="http://schemas.microsoft.com/office/drawing/2014/main" id="{223D4BEE-0E82-9441-8139-5B666B725BA1}"/>
              </a:ext>
            </a:extLst>
          </p:cNvPr>
          <p:cNvSpPr>
            <a:spLocks noGrp="1"/>
          </p:cNvSpPr>
          <p:nvPr>
            <p:ph type="ftr" sz="quarter" idx="3"/>
          </p:nvPr>
        </p:nvSpPr>
        <p:spPr>
          <a:xfrm>
            <a:off x="2883883" y="6377671"/>
            <a:ext cx="5911517" cy="365125"/>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a:t>DBMS</a:t>
            </a:r>
            <a:endParaRPr lang="en-US" dirty="0"/>
          </a:p>
        </p:txBody>
      </p:sp>
      <p:sp>
        <p:nvSpPr>
          <p:cNvPr id="6" name="Slide Number Placeholder 5">
            <a:extLst>
              <a:ext uri="{FF2B5EF4-FFF2-40B4-BE49-F238E27FC236}">
                <a16:creationId xmlns:a16="http://schemas.microsoft.com/office/drawing/2014/main" id="{67FBE29A-2F43-674D-941C-BA15B828F2F5}"/>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2883690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extLst mod="1">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One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28354" y="1409075"/>
            <a:ext cx="10622576" cy="4905665"/>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Title 1">
            <a:extLst>
              <a:ext uri="{FF2B5EF4-FFF2-40B4-BE49-F238E27FC236}">
                <a16:creationId xmlns:a16="http://schemas.microsoft.com/office/drawing/2014/main" id="{40DBBCB8-3376-954B-B199-B431B258F202}"/>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5" name="Date Placeholder 3">
            <a:extLst>
              <a:ext uri="{FF2B5EF4-FFF2-40B4-BE49-F238E27FC236}">
                <a16:creationId xmlns:a16="http://schemas.microsoft.com/office/drawing/2014/main" id="{C385C25B-31D4-B74B-B4BF-D3B88BC7053B}"/>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Footer Placeholder 4">
            <a:extLst>
              <a:ext uri="{FF2B5EF4-FFF2-40B4-BE49-F238E27FC236}">
                <a16:creationId xmlns:a16="http://schemas.microsoft.com/office/drawing/2014/main" id="{AA04E04F-9B78-A14F-92D3-9BA9A49D7D49}"/>
              </a:ext>
            </a:extLst>
          </p:cNvPr>
          <p:cNvSpPr>
            <a:spLocks noGrp="1"/>
          </p:cNvSpPr>
          <p:nvPr>
            <p:ph type="ftr" sz="quarter" idx="3"/>
          </p:nvPr>
        </p:nvSpPr>
        <p:spPr>
          <a:xfrm>
            <a:off x="3005665" y="6371944"/>
            <a:ext cx="5911517" cy="365125"/>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dirty="0"/>
              <a:t>DBMS</a:t>
            </a:r>
          </a:p>
        </p:txBody>
      </p:sp>
      <p:sp>
        <p:nvSpPr>
          <p:cNvPr id="7" name="Slide Number Placeholder 5">
            <a:extLst>
              <a:ext uri="{FF2B5EF4-FFF2-40B4-BE49-F238E27FC236}">
                <a16:creationId xmlns:a16="http://schemas.microsoft.com/office/drawing/2014/main" id="{A59A618E-F9DD-8942-BB49-12F3515E935D}"/>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888553800"/>
      </p:ext>
    </p:extLst>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Content &amp; Image Righ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28354" y="1363851"/>
            <a:ext cx="6797997" cy="4729987"/>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Picture Placeholder 2"/>
          <p:cNvSpPr>
            <a:spLocks noGrp="1"/>
          </p:cNvSpPr>
          <p:nvPr>
            <p:ph type="pic" idx="13"/>
          </p:nvPr>
        </p:nvSpPr>
        <p:spPr>
          <a:xfrm>
            <a:off x="7412020" y="1363851"/>
            <a:ext cx="4779980" cy="4729987"/>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IN" dirty="0"/>
          </a:p>
        </p:txBody>
      </p:sp>
      <p:sp>
        <p:nvSpPr>
          <p:cNvPr id="5" name="Title 1">
            <a:extLst>
              <a:ext uri="{FF2B5EF4-FFF2-40B4-BE49-F238E27FC236}">
                <a16:creationId xmlns:a16="http://schemas.microsoft.com/office/drawing/2014/main" id="{F0B4C5C8-308B-334A-9AAB-1187A474E508}"/>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6" name="Date Placeholder 3">
            <a:extLst>
              <a:ext uri="{FF2B5EF4-FFF2-40B4-BE49-F238E27FC236}">
                <a16:creationId xmlns:a16="http://schemas.microsoft.com/office/drawing/2014/main" id="{03C91ED5-89E2-9B44-B74C-BEABB59785D6}"/>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8" name="Footer Placeholder 4">
            <a:extLst>
              <a:ext uri="{FF2B5EF4-FFF2-40B4-BE49-F238E27FC236}">
                <a16:creationId xmlns:a16="http://schemas.microsoft.com/office/drawing/2014/main" id="{5C5DE1BA-9EB9-E14E-9758-B5EF5E68414E}"/>
              </a:ext>
            </a:extLst>
          </p:cNvPr>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r>
              <a:rPr lang="en-US"/>
              <a:t>DBMS</a:t>
            </a:r>
            <a:endParaRPr lang="en-US" dirty="0"/>
          </a:p>
        </p:txBody>
      </p:sp>
      <p:sp>
        <p:nvSpPr>
          <p:cNvPr id="10" name="Slide Number Placeholder 5">
            <a:extLst>
              <a:ext uri="{FF2B5EF4-FFF2-40B4-BE49-F238E27FC236}">
                <a16:creationId xmlns:a16="http://schemas.microsoft.com/office/drawing/2014/main" id="{2A0CBA5A-319A-D84D-85D3-5D2040EF145C}"/>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1743765531"/>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cSld name="Topic Title">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642555" y="3441813"/>
            <a:ext cx="4790776" cy="1500187"/>
          </a:xfrm>
          <a:prstGeom prst="rect">
            <a:avLst/>
          </a:prstGeom>
        </p:spPr>
        <p:txBody>
          <a:bodyPr/>
          <a:lstStyle>
            <a:lvl1pPr marL="0" indent="0">
              <a:buNone/>
              <a:defRPr sz="4400" i="1" baseline="0">
                <a:solidFill>
                  <a:schemeClr val="tx1"/>
                </a:solidFill>
                <a:latin typeface="Helvetica LT Std Cond Light" panose="020B0406020202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Enter the Topic Title</a:t>
            </a:r>
          </a:p>
        </p:txBody>
      </p:sp>
    </p:spTree>
    <p:extLst>
      <p:ext uri="{BB962C8B-B14F-4D97-AF65-F5344CB8AC3E}">
        <p14:creationId xmlns:p14="http://schemas.microsoft.com/office/powerpoint/2010/main" val="4170171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Content &amp; Image Bottom">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28354" y="1379349"/>
            <a:ext cx="10622576" cy="2760965"/>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Picture Placeholder 2"/>
          <p:cNvSpPr>
            <a:spLocks noGrp="1" noChangeAspect="1"/>
          </p:cNvSpPr>
          <p:nvPr>
            <p:ph type="pic" idx="13"/>
          </p:nvPr>
        </p:nvSpPr>
        <p:spPr>
          <a:xfrm>
            <a:off x="528355" y="4272147"/>
            <a:ext cx="10622575" cy="1945244"/>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IN" dirty="0"/>
          </a:p>
        </p:txBody>
      </p:sp>
      <p:sp>
        <p:nvSpPr>
          <p:cNvPr id="5" name="Title 1">
            <a:extLst>
              <a:ext uri="{FF2B5EF4-FFF2-40B4-BE49-F238E27FC236}">
                <a16:creationId xmlns:a16="http://schemas.microsoft.com/office/drawing/2014/main" id="{D5B16AFC-B109-0C45-BA18-4E3BA8EF3D8C}"/>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7" name="Date Placeholder 3">
            <a:extLst>
              <a:ext uri="{FF2B5EF4-FFF2-40B4-BE49-F238E27FC236}">
                <a16:creationId xmlns:a16="http://schemas.microsoft.com/office/drawing/2014/main" id="{5FA5AECF-AE16-FF47-A486-F2105CD0E674}"/>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8" name="Footer Placeholder 4">
            <a:extLst>
              <a:ext uri="{FF2B5EF4-FFF2-40B4-BE49-F238E27FC236}">
                <a16:creationId xmlns:a16="http://schemas.microsoft.com/office/drawing/2014/main" id="{A6989028-5E7B-0D4F-8AAD-8F694E810B2A}"/>
              </a:ext>
            </a:extLst>
          </p:cNvPr>
          <p:cNvSpPr>
            <a:spLocks noGrp="1"/>
          </p:cNvSpPr>
          <p:nvPr>
            <p:ph type="ftr" sz="quarter" idx="3"/>
          </p:nvPr>
        </p:nvSpPr>
        <p:spPr>
          <a:xfrm>
            <a:off x="3005665" y="6367060"/>
            <a:ext cx="5789735" cy="354416"/>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a:t>DBMS</a:t>
            </a:r>
            <a:endParaRPr lang="en-US" dirty="0"/>
          </a:p>
        </p:txBody>
      </p:sp>
      <p:sp>
        <p:nvSpPr>
          <p:cNvPr id="10" name="Slide Number Placeholder 5">
            <a:extLst>
              <a:ext uri="{FF2B5EF4-FFF2-40B4-BE49-F238E27FC236}">
                <a16:creationId xmlns:a16="http://schemas.microsoft.com/office/drawing/2014/main" id="{94D08402-92F4-924A-B23B-C2212E84414F}"/>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289131818"/>
      </p:ext>
    </p:extLst>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cSld name="1_Summary Content">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5389580" y="2488725"/>
            <a:ext cx="6637469" cy="3972606"/>
          </a:xfrm>
          <a:prstGeom prst="rect">
            <a:avLst/>
          </a:prstGeom>
        </p:spPr>
        <p:txBody>
          <a:bodyPr/>
          <a:lstStyle>
            <a:lvl1pPr marL="457200" indent="-457200">
              <a:lnSpc>
                <a:spcPct val="100000"/>
              </a:lnSpc>
              <a:spcBef>
                <a:spcPts val="0"/>
              </a:spcBef>
              <a:buSzPct val="137000"/>
              <a:buFont typeface="Courier New" panose="02070309020205020404" pitchFamily="49" charset="0"/>
              <a:buChar char="o"/>
              <a:defRPr sz="2000" b="0" i="0" baseline="0">
                <a:solidFill>
                  <a:schemeClr val="tx1"/>
                </a:solidFill>
                <a:latin typeface="Arial Narrow" panose="020B0604020202020204" pitchFamily="34" charset="0"/>
                <a:cs typeface="Arial Narrow" panose="020B0604020202020204" pitchFamily="34" charset="0"/>
              </a:defRPr>
            </a:lvl1pPr>
            <a:lvl2pPr>
              <a:defRPr sz="2400">
                <a:latin typeface="Helvetica LT Std Cond" panose="020B0506020202030204" pitchFamily="34" charset="0"/>
              </a:defRPr>
            </a:lvl2pPr>
            <a:lvl3pPr>
              <a:defRPr sz="2400">
                <a:latin typeface="Helvetica LT Std Cond" panose="020B0506020202030204" pitchFamily="34" charset="0"/>
              </a:defRPr>
            </a:lvl3pPr>
            <a:lvl4pPr>
              <a:defRPr sz="2400">
                <a:latin typeface="Helvetica LT Std Cond" panose="020B0506020202030204" pitchFamily="34" charset="0"/>
              </a:defRPr>
            </a:lvl4pPr>
            <a:lvl5pPr>
              <a:defRPr sz="2400">
                <a:latin typeface="Helvetica LT Std Cond" panose="020B0506020202030204" pitchFamily="34" charset="0"/>
              </a:defRPr>
            </a:lvl5pPr>
          </a:lstStyle>
          <a:p>
            <a:pPr lvl="0"/>
            <a:r>
              <a:rPr lang="en-US" dirty="0"/>
              <a:t>The first summary point.</a:t>
            </a:r>
          </a:p>
          <a:p>
            <a:pPr lvl="0"/>
            <a:endParaRPr lang="en-US" dirty="0"/>
          </a:p>
          <a:p>
            <a:pPr lvl="0"/>
            <a:r>
              <a:rPr lang="en-US" dirty="0"/>
              <a:t>The second summary point is described here.</a:t>
            </a:r>
            <a:endParaRPr lang="en-IN" dirty="0"/>
          </a:p>
        </p:txBody>
      </p:sp>
    </p:spTree>
    <p:extLst>
      <p:ext uri="{BB962C8B-B14F-4D97-AF65-F5344CB8AC3E}">
        <p14:creationId xmlns:p14="http://schemas.microsoft.com/office/powerpoint/2010/main" val="3476721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0" end="0"/>
                                            </p:txEl>
                                          </p:spTgt>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3">
                                            <p:txEl>
                                              <p:pRg st="2" end="2"/>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subTnLst>
                    <p:animClr clrSpc="rgb" dir="cw">
                      <p:cBhvr override="childStyle">
                        <p:cTn dur="1" fill="hold" display="0" masterRel="nextClick" afterEffect="1"/>
                        <p:tgtEl>
                          <p:spTgt spid="3"/>
                        </p:tgtEl>
                        <p:attrNameLst>
                          <p:attrName>ppt_c</p:attrName>
                        </p:attrNameLst>
                      </p:cBhvr>
                      <p:to>
                        <a:schemeClr val="tx1"/>
                      </p:to>
                    </p:animClr>
                  </p:subTnLst>
                </p:cTn>
              </p:par>
            </p:tnLst>
          </p:tmpl>
        </p:tmplLst>
      </p:bldP>
    </p:bldLst>
  </p:timing>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5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A6429-4EC2-4F4C-9590-8EC76C233D75}"/>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
        <p:nvSpPr>
          <p:cNvPr id="3" name="Date Placeholder 3">
            <a:extLst>
              <a:ext uri="{FF2B5EF4-FFF2-40B4-BE49-F238E27FC236}">
                <a16:creationId xmlns:a16="http://schemas.microsoft.com/office/drawing/2014/main" id="{2040750E-8FA4-CA4E-8F0D-7DF6B0711D7E}"/>
              </a:ext>
            </a:extLst>
          </p:cNvPr>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4" name="Footer Placeholder 4">
            <a:extLst>
              <a:ext uri="{FF2B5EF4-FFF2-40B4-BE49-F238E27FC236}">
                <a16:creationId xmlns:a16="http://schemas.microsoft.com/office/drawing/2014/main" id="{ACEB317B-9288-B143-A0DB-406797A6A9F6}"/>
              </a:ext>
            </a:extLst>
          </p:cNvPr>
          <p:cNvSpPr>
            <a:spLocks noGrp="1"/>
          </p:cNvSpPr>
          <p:nvPr>
            <p:ph type="ftr" sz="quarter" idx="3"/>
          </p:nvPr>
        </p:nvSpPr>
        <p:spPr>
          <a:xfrm>
            <a:off x="3005665" y="6367060"/>
            <a:ext cx="5789735" cy="354416"/>
          </a:xfrm>
          <a:prstGeom prst="rect">
            <a:avLst/>
          </a:prstGeom>
        </p:spPr>
        <p:txBody>
          <a:bodyPr vert="horz" lIns="91440" tIns="45720" rIns="91440" bIns="45720" rtlCol="0" anchor="ctr"/>
          <a:lstStyle>
            <a:lvl1pPr algn="ctr">
              <a:defRPr sz="1100">
                <a:solidFill>
                  <a:schemeClr val="tx1">
                    <a:lumMod val="50000"/>
                    <a:lumOff val="50000"/>
                  </a:schemeClr>
                </a:solidFill>
              </a:defRPr>
            </a:lvl1pPr>
          </a:lstStyle>
          <a:p>
            <a:r>
              <a:rPr lang="en-US"/>
              <a:t>DBMS</a:t>
            </a:r>
            <a:endParaRPr lang="en-US" dirty="0"/>
          </a:p>
        </p:txBody>
      </p:sp>
      <p:sp>
        <p:nvSpPr>
          <p:cNvPr id="5" name="Slide Number Placeholder 5">
            <a:extLst>
              <a:ext uri="{FF2B5EF4-FFF2-40B4-BE49-F238E27FC236}">
                <a16:creationId xmlns:a16="http://schemas.microsoft.com/office/drawing/2014/main" id="{F01A8A4E-436E-4646-9874-C0003F1D9AD5}"/>
              </a:ext>
            </a:extLst>
          </p:cNvPr>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17213948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Content &amp; Image Righ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528354" y="1362671"/>
            <a:ext cx="6797997" cy="4883383"/>
          </a:xfrm>
          <a:prstGeom prst="rect">
            <a:avLst/>
          </a:prstGeom>
        </p:spPr>
        <p:txBody>
          <a:bodyPr anchor="t"/>
          <a:lstStyle>
            <a:lvl1pPr marL="457200" indent="-457200">
              <a:spcBef>
                <a:spcPts val="500"/>
              </a:spcBef>
              <a:buFont typeface="Wingdings" panose="05000000000000000000" pitchFamily="2" charset="2"/>
              <a:buChar char="Ø"/>
              <a:defRPr sz="2400" b="0" i="0">
                <a:latin typeface="Arial Narrow" panose="020B0604020202020204" pitchFamily="34" charset="0"/>
                <a:cs typeface="Arial Narrow" panose="020B0604020202020204" pitchFamily="34" charset="0"/>
              </a:defRPr>
            </a:lvl1pPr>
            <a:lvl2pPr>
              <a:defRPr sz="2200" b="0" i="0">
                <a:latin typeface="Arial Narrow" panose="020B0604020202020204" pitchFamily="34" charset="0"/>
                <a:cs typeface="Arial Narrow" panose="020B0604020202020204" pitchFamily="34" charset="0"/>
              </a:defRPr>
            </a:lvl2pPr>
            <a:lvl3pPr marL="1143000" indent="-228600">
              <a:buFont typeface="Wingdings" panose="05000000000000000000" pitchFamily="2" charset="2"/>
              <a:buChar char="§"/>
              <a:defRPr sz="2000" b="0" i="0">
                <a:latin typeface="Arial Narrow" panose="020B0604020202020204" pitchFamily="34" charset="0"/>
                <a:cs typeface="Arial Narrow" panose="020B0604020202020204" pitchFamily="34" charset="0"/>
              </a:defRPr>
            </a:lvl3pPr>
            <a:lvl4pPr marL="1600200" indent="-228600">
              <a:buFont typeface="Wingdings" panose="05000000000000000000" pitchFamily="2" charset="2"/>
              <a:buChar char="§"/>
              <a:defRPr sz="1800" b="0" i="0">
                <a:latin typeface="Arial Narrow" panose="020B0604020202020204" pitchFamily="34" charset="0"/>
                <a:cs typeface="Arial Narrow" panose="020B0604020202020204" pitchFamily="34" charset="0"/>
              </a:defRPr>
            </a:lvl4pPr>
            <a:lvl5pPr marL="2057400" indent="-228600">
              <a:buFont typeface="Wingdings" panose="05000000000000000000" pitchFamily="2" charset="2"/>
              <a:buChar char="§"/>
              <a:defRPr sz="1600" b="0" i="0">
                <a:latin typeface="Arial Narrow" panose="020B0604020202020204" pitchFamily="34" charset="0"/>
                <a:cs typeface="Arial Narrow"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dirty="0"/>
          </a:p>
        </p:txBody>
      </p:sp>
      <p:sp>
        <p:nvSpPr>
          <p:cNvPr id="9" name="Picture Placeholder 2"/>
          <p:cNvSpPr>
            <a:spLocks noGrp="1"/>
          </p:cNvSpPr>
          <p:nvPr>
            <p:ph type="pic" idx="13"/>
          </p:nvPr>
        </p:nvSpPr>
        <p:spPr>
          <a:xfrm>
            <a:off x="7412020" y="1362671"/>
            <a:ext cx="4779980" cy="4883383"/>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endParaRPr lang="en-IN" dirty="0"/>
          </a:p>
        </p:txBody>
      </p:sp>
      <p:sp>
        <p:nvSpPr>
          <p:cNvPr id="10" name="TextBox 9"/>
          <p:cNvSpPr txBox="1"/>
          <p:nvPr/>
        </p:nvSpPr>
        <p:spPr>
          <a:xfrm>
            <a:off x="5794786" y="6454591"/>
            <a:ext cx="602429" cy="276999"/>
          </a:xfrm>
          <a:prstGeom prst="rect">
            <a:avLst/>
          </a:prstGeom>
          <a:noFill/>
        </p:spPr>
        <p:txBody>
          <a:bodyPr wrap="square" rtlCol="0">
            <a:spAutoFit/>
          </a:bodyPr>
          <a:lstStyle/>
          <a:p>
            <a:pPr algn="ctr"/>
            <a:fld id="{80185F77-B28D-4181-BD8D-423D01B3D466}" type="slidenum">
              <a:rPr lang="en-IN" sz="1200" smtClean="0">
                <a:solidFill>
                  <a:schemeClr val="bg1">
                    <a:lumMod val="50000"/>
                  </a:schemeClr>
                </a:solidFill>
              </a:rPr>
              <a:pPr algn="ctr"/>
              <a:t>‹#›</a:t>
            </a:fld>
            <a:endParaRPr lang="en-IN" sz="1200" dirty="0">
              <a:solidFill>
                <a:schemeClr val="bg1">
                  <a:lumMod val="50000"/>
                </a:schemeClr>
              </a:solidFill>
            </a:endParaRPr>
          </a:p>
        </p:txBody>
      </p:sp>
      <p:sp>
        <p:nvSpPr>
          <p:cNvPr id="6" name="TextBox 5"/>
          <p:cNvSpPr txBox="1"/>
          <p:nvPr/>
        </p:nvSpPr>
        <p:spPr>
          <a:xfrm>
            <a:off x="5794786" y="6454591"/>
            <a:ext cx="602429" cy="276999"/>
          </a:xfrm>
          <a:prstGeom prst="rect">
            <a:avLst/>
          </a:prstGeom>
          <a:noFill/>
        </p:spPr>
        <p:txBody>
          <a:bodyPr wrap="square" rtlCol="0">
            <a:spAutoFit/>
          </a:bodyPr>
          <a:lstStyle/>
          <a:p>
            <a:pPr algn="ctr"/>
            <a:fld id="{80185F77-B28D-4181-BD8D-423D01B3D466}" type="slidenum">
              <a:rPr lang="en-IN" sz="1200" smtClean="0">
                <a:solidFill>
                  <a:schemeClr val="bg1">
                    <a:lumMod val="50000"/>
                  </a:schemeClr>
                </a:solidFill>
              </a:rPr>
              <a:pPr algn="ctr"/>
              <a:t>‹#›</a:t>
            </a:fld>
            <a:endParaRPr lang="en-IN" sz="1200" dirty="0">
              <a:solidFill>
                <a:schemeClr val="bg1">
                  <a:lumMod val="50000"/>
                </a:schemeClr>
              </a:solidFill>
            </a:endParaRPr>
          </a:p>
        </p:txBody>
      </p:sp>
      <p:sp>
        <p:nvSpPr>
          <p:cNvPr id="8" name="Title 1">
            <a:extLst>
              <a:ext uri="{FF2B5EF4-FFF2-40B4-BE49-F238E27FC236}">
                <a16:creationId xmlns:a16="http://schemas.microsoft.com/office/drawing/2014/main" id="{56EE4F37-9C4B-FD44-83A9-0F0F3531BB81}"/>
              </a:ext>
            </a:extLst>
          </p:cNvPr>
          <p:cNvSpPr>
            <a:spLocks noGrp="1"/>
          </p:cNvSpPr>
          <p:nvPr>
            <p:ph type="title" hasCustomPrompt="1"/>
          </p:nvPr>
        </p:nvSpPr>
        <p:spPr>
          <a:xfrm>
            <a:off x="528354" y="782156"/>
            <a:ext cx="9545006" cy="369812"/>
          </a:xfrm>
          <a:prstGeom prst="rect">
            <a:avLst/>
          </a:prstGeom>
        </p:spPr>
        <p:txBody>
          <a:bodyPr/>
          <a:lstStyle>
            <a:lvl1pPr>
              <a:defRPr sz="2400" b="1">
                <a:solidFill>
                  <a:schemeClr val="tx1"/>
                </a:solidFill>
                <a:latin typeface="Helvetica LT Std Cond" panose="020B0506020202030204" pitchFamily="34" charset="0"/>
              </a:defRPr>
            </a:lvl1pPr>
          </a:lstStyle>
          <a:p>
            <a:r>
              <a:rPr lang="en-US" dirty="0"/>
              <a:t>SLIDE TITLE</a:t>
            </a:r>
            <a:endParaRPr lang="en-IN" dirty="0"/>
          </a:p>
        </p:txBody>
      </p:sp>
    </p:spTree>
    <p:extLst>
      <p:ext uri="{BB962C8B-B14F-4D97-AF65-F5344CB8AC3E}">
        <p14:creationId xmlns:p14="http://schemas.microsoft.com/office/powerpoint/2010/main" val="1589309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2">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3">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4">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 lvl="5">
            <p:tnLst>
              <p:par>
                <p:cTn presetID="1" presetClass="entr" presetSubtype="0" fill="hold" nodeType="clickEffect">
                  <p:stCondLst>
                    <p:cond delay="0"/>
                  </p:stCondLst>
                  <p:childTnLst>
                    <p:set>
                      <p:cBhvr>
                        <p:cTn dur="1" fill="hold">
                          <p:stCondLst>
                            <p:cond delay="0"/>
                          </p:stCondLst>
                        </p:cTn>
                        <p:tgtEl>
                          <p:spTgt spid="3"/>
                        </p:tgtEl>
                        <p:attrNameLst>
                          <p:attrName>style.visibility</p:attrName>
                        </p:attrNameLst>
                      </p:cBhvr>
                      <p:to>
                        <p:strVal val="visible"/>
                      </p:to>
                    </p:set>
                  </p:childTnLst>
                </p:cTn>
              </p:par>
            </p:tnLst>
          </p:tmpl>
        </p:tmplLst>
      </p:bldP>
    </p:bldLst>
  </p:timing>
  <p:extLst mod="1">
    <p:ext uri="{DCECCB84-F9BA-43D5-87BE-67443E8EF086}">
      <p15:sldGuideLst xmlns:p15="http://schemas.microsoft.com/office/powerpoint/2012/main">
        <p15:guide id="1" orient="horz" pos="2160">
          <p15:clr>
            <a:srgbClr val="FBAE40"/>
          </p15:clr>
        </p15:guide>
        <p15:guide id="2" pos="3840">
          <p15:clr>
            <a:srgbClr val="FBAE40"/>
          </p15:clr>
        </p15:guide>
        <p15:guide id="3" pos="393">
          <p15:clr>
            <a:srgbClr val="FBAE40"/>
          </p15:clr>
        </p15:guide>
        <p15:guide id="4" orient="horz" pos="1139">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54000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Rectangle 37"/>
          <p:cNvSpPr/>
          <p:nvPr/>
        </p:nvSpPr>
        <p:spPr>
          <a:xfrm>
            <a:off x="11815864" y="758952"/>
            <a:ext cx="360000"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r>
              <a:rPr lang="en-US"/>
              <a:t>DBMS</a:t>
            </a:r>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A7BD299-4115-435C-9390-0BF281B3F2C8}" type="slidenum">
              <a:rPr lang="en-US" smtClean="0"/>
              <a:pPr/>
              <a:t>‹#›</a:t>
            </a:fld>
            <a:endParaRPr lang="en-US" dirty="0"/>
          </a:p>
        </p:txBody>
      </p:sp>
    </p:spTree>
    <p:extLst>
      <p:ext uri="{BB962C8B-B14F-4D97-AF65-F5344CB8AC3E}">
        <p14:creationId xmlns:p14="http://schemas.microsoft.com/office/powerpoint/2010/main" val="1425847034"/>
      </p:ext>
    </p:extLst>
  </p:cSld>
  <p:clrMap bg1="lt1" tx1="dk1" bg2="lt2" tx2="dk2" accent1="accent1" accent2="accent2" accent3="accent3" accent4="accent4" accent5="accent5" accent6="accent6" hlink="hlink" folHlink="folHlink"/>
  <p:sldLayoutIdLst>
    <p:sldLayoutId id="2147483835" r:id="rId1"/>
    <p:sldLayoutId id="2147483837" r:id="rId2"/>
    <p:sldLayoutId id="2147483838" r:id="rId3"/>
    <p:sldLayoutId id="2147483839" r:id="rId4"/>
    <p:sldLayoutId id="2147483840" r:id="rId5"/>
    <p:sldLayoutId id="2147483841" r:id="rId6"/>
    <p:sldLayoutId id="2147483844" r:id="rId7"/>
    <p:sldLayoutId id="2147483845" r:id="rId8"/>
    <p:sldLayoutId id="2147483846" r:id="rId9"/>
    <p:sldLayoutId id="2147483847" r:id="rId10"/>
    <p:sldLayoutId id="2147483849" r:id="rId11"/>
    <p:sldLayoutId id="2147483850" r:id="rId12"/>
    <p:sldLayoutId id="2147483851" r:id="rId13"/>
  </p:sldLayoutIdLst>
  <p:hf hd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2.xml"/><Relationship Id="rId1" Type="http://schemas.openxmlformats.org/officeDocument/2006/relationships/slideLayout" Target="../slideLayouts/slideLayout8.xml"/><Relationship Id="rId5" Type="http://schemas.openxmlformats.org/officeDocument/2006/relationships/image" Target="../media/image5.tiff"/><Relationship Id="rId4" Type="http://schemas.openxmlformats.org/officeDocument/2006/relationships/image" Target="../media/image4.tif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mailto:john@aol.com"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hyperlink" Target="mailto:mary@ms.com" TargetMode="External"/><Relationship Id="rId4" Type="http://schemas.openxmlformats.org/officeDocument/2006/relationships/hyperlink" Target="mailto:kumar@ge.com"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image" Target="../media/image8.tiff"/><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5.xml"/><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6.xml"/><Relationship Id="rId1" Type="http://schemas.openxmlformats.org/officeDocument/2006/relationships/slideLayout" Target="../slideLayouts/slideLayout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image" Target="../media/image10.png"/><Relationship Id="rId7" Type="http://schemas.openxmlformats.org/officeDocument/2006/relationships/diagramColors" Target="../diagrams/colors6.xml"/><Relationship Id="rId2" Type="http://schemas.openxmlformats.org/officeDocument/2006/relationships/notesSlide" Target="../notesSlides/notesSlide39.xml"/><Relationship Id="rId1" Type="http://schemas.openxmlformats.org/officeDocument/2006/relationships/slideLayout" Target="../slideLayouts/slideLayout8.xml"/><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43.xm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47.xml"/><Relationship Id="rId1" Type="http://schemas.openxmlformats.org/officeDocument/2006/relationships/slideLayout" Target="../slideLayouts/slideLayout3.xml"/><Relationship Id="rId4" Type="http://schemas.openxmlformats.org/officeDocument/2006/relationships/image" Target="../media/image13.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53.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8.xml"/><Relationship Id="rId1" Type="http://schemas.openxmlformats.org/officeDocument/2006/relationships/vmlDrawing" Target="../drawings/vmlDrawing1.vml"/><Relationship Id="rId4" Type="http://schemas.openxmlformats.org/officeDocument/2006/relationships/image" Target="../media/image18.emf"/></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78.xml"/><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r"/>
            <a:r>
              <a:rPr lang="en-IN" dirty="0"/>
              <a:t>Data Querying and Manipulation using SQL – Day 1</a:t>
            </a:r>
            <a:endParaRPr lang="en-US" dirty="0"/>
          </a:p>
        </p:txBody>
      </p:sp>
    </p:spTree>
    <p:extLst>
      <p:ext uri="{BB962C8B-B14F-4D97-AF65-F5344CB8AC3E}">
        <p14:creationId xmlns:p14="http://schemas.microsoft.com/office/powerpoint/2010/main" val="39169534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A 'database model' specifies how a database is structured and used</a:t>
            </a:r>
          </a:p>
          <a:p>
            <a:r>
              <a:rPr lang="en-US" dirty="0"/>
              <a:t>A conceptual tool that determines the manner in which data is stored, organized and manipulated in a database system</a:t>
            </a:r>
          </a:p>
          <a:p>
            <a:r>
              <a:rPr lang="en-US" dirty="0"/>
              <a:t>Involves creating a blueprint for a database of a software application using relevant standards and techniques</a:t>
            </a:r>
          </a:p>
          <a:p>
            <a:r>
              <a:rPr lang="en-US" dirty="0"/>
              <a:t>The initial stage of database design</a:t>
            </a:r>
          </a:p>
          <a:p>
            <a:endParaRPr lang="en-US" dirty="0"/>
          </a:p>
        </p:txBody>
      </p:sp>
      <p:sp>
        <p:nvSpPr>
          <p:cNvPr id="4" name="Title 3"/>
          <p:cNvSpPr>
            <a:spLocks noGrp="1"/>
          </p:cNvSpPr>
          <p:nvPr>
            <p:ph type="title"/>
          </p:nvPr>
        </p:nvSpPr>
        <p:spPr/>
        <p:txBody>
          <a:bodyPr>
            <a:normAutofit fontScale="90000"/>
          </a:bodyPr>
          <a:lstStyle/>
          <a:p>
            <a:r>
              <a:rPr lang="en-US" dirty="0"/>
              <a:t>DEFINING DATABASE MODEL </a:t>
            </a:r>
          </a:p>
        </p:txBody>
      </p:sp>
      <p:sp>
        <p:nvSpPr>
          <p:cNvPr id="2" name="Slide Number Placeholder 1">
            <a:extLst>
              <a:ext uri="{FF2B5EF4-FFF2-40B4-BE49-F238E27FC236}">
                <a16:creationId xmlns:a16="http://schemas.microsoft.com/office/drawing/2014/main" id="{6CC2F922-425E-814A-8E2C-00B8F7EA9CC7}"/>
              </a:ext>
            </a:extLst>
          </p:cNvPr>
          <p:cNvSpPr>
            <a:spLocks noGrp="1"/>
          </p:cNvSpPr>
          <p:nvPr>
            <p:ph type="sldNum" sz="quarter" idx="4"/>
          </p:nvPr>
        </p:nvSpPr>
        <p:spPr/>
        <p:txBody>
          <a:bodyPr/>
          <a:lstStyle/>
          <a:p>
            <a:fld id="{6A7BD299-4115-435C-9390-0BF281B3F2C8}" type="slidenum">
              <a:rPr lang="en-US" smtClean="0"/>
              <a:pPr/>
              <a:t>10</a:t>
            </a:fld>
            <a:endParaRPr lang="en-US" dirty="0"/>
          </a:p>
        </p:txBody>
      </p:sp>
      <p:pic>
        <p:nvPicPr>
          <p:cNvPr id="9" name="Picture 8">
            <a:extLst>
              <a:ext uri="{FF2B5EF4-FFF2-40B4-BE49-F238E27FC236}">
                <a16:creationId xmlns:a16="http://schemas.microsoft.com/office/drawing/2014/main" id="{16E03877-5FC5-4947-8FE5-DC426B7D13C8}"/>
              </a:ext>
            </a:extLst>
          </p:cNvPr>
          <p:cNvPicPr>
            <a:picLocks noChangeAspect="1"/>
          </p:cNvPicPr>
          <p:nvPr/>
        </p:nvPicPr>
        <p:blipFill rotWithShape="1">
          <a:blip r:embed="rId3" cstate="screen">
            <a:clrChange>
              <a:clrFrom>
                <a:srgbClr val="F9F9FB"/>
              </a:clrFrom>
              <a:clrTo>
                <a:srgbClr val="F9F9FB">
                  <a:alpha val="0"/>
                </a:srgbClr>
              </a:clrTo>
            </a:clrChange>
            <a:extLst>
              <a:ext uri="{28A0092B-C50C-407E-A947-70E740481C1C}">
                <a14:useLocalDpi xmlns:a14="http://schemas.microsoft.com/office/drawing/2010/main"/>
              </a:ext>
            </a:extLst>
          </a:blip>
          <a:srcRect/>
          <a:stretch/>
        </p:blipFill>
        <p:spPr>
          <a:xfrm>
            <a:off x="7573002" y="1363851"/>
            <a:ext cx="3061133" cy="2880000"/>
          </a:xfrm>
          <a:prstGeom prst="rect">
            <a:avLst/>
          </a:prstGeom>
        </p:spPr>
      </p:pic>
      <p:sp>
        <p:nvSpPr>
          <p:cNvPr id="3" name="Footer Placeholder 2">
            <a:extLst>
              <a:ext uri="{FF2B5EF4-FFF2-40B4-BE49-F238E27FC236}">
                <a16:creationId xmlns:a16="http://schemas.microsoft.com/office/drawing/2014/main" id="{25CC3E9A-809C-9D40-83AA-AF2236C13A2D}"/>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32580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Content Placeholder 17"/>
          <p:cNvSpPr>
            <a:spLocks noGrp="1"/>
          </p:cNvSpPr>
          <p:nvPr>
            <p:ph sz="half" idx="1"/>
          </p:nvPr>
        </p:nvSpPr>
        <p:spPr/>
        <p:txBody>
          <a:bodyPr/>
          <a:lstStyle/>
          <a:p>
            <a:pPr>
              <a:spcBef>
                <a:spcPts val="1200"/>
              </a:spcBef>
            </a:pPr>
            <a:r>
              <a:rPr lang="en-US" dirty="0"/>
              <a:t>Record based logical model</a:t>
            </a:r>
          </a:p>
          <a:p>
            <a:pPr lvl="1">
              <a:spcBef>
                <a:spcPts val="1200"/>
              </a:spcBef>
            </a:pPr>
            <a:r>
              <a:rPr lang="en-US" dirty="0"/>
              <a:t>Hierarchical data model</a:t>
            </a:r>
          </a:p>
          <a:p>
            <a:pPr lvl="1">
              <a:spcBef>
                <a:spcPts val="1200"/>
              </a:spcBef>
            </a:pPr>
            <a:r>
              <a:rPr lang="en-US" dirty="0"/>
              <a:t>Network  data model</a:t>
            </a:r>
          </a:p>
          <a:p>
            <a:pPr lvl="1">
              <a:spcBef>
                <a:spcPts val="1200"/>
              </a:spcBef>
            </a:pPr>
            <a:r>
              <a:rPr lang="en-US" dirty="0"/>
              <a:t>Relational data model</a:t>
            </a:r>
          </a:p>
          <a:p>
            <a:pPr>
              <a:spcBef>
                <a:spcPts val="1200"/>
              </a:spcBef>
            </a:pPr>
            <a:r>
              <a:rPr lang="en-US" dirty="0"/>
              <a:t>Object based logical model</a:t>
            </a:r>
          </a:p>
          <a:p>
            <a:pPr lvl="1">
              <a:spcBef>
                <a:spcPts val="1200"/>
              </a:spcBef>
            </a:pPr>
            <a:r>
              <a:rPr lang="en-US" dirty="0"/>
              <a:t>Entity relationship model</a:t>
            </a:r>
          </a:p>
        </p:txBody>
      </p:sp>
      <p:sp>
        <p:nvSpPr>
          <p:cNvPr id="4" name="Title 3"/>
          <p:cNvSpPr>
            <a:spLocks noGrp="1"/>
          </p:cNvSpPr>
          <p:nvPr>
            <p:ph type="title"/>
          </p:nvPr>
        </p:nvSpPr>
        <p:spPr/>
        <p:txBody>
          <a:bodyPr>
            <a:normAutofit fontScale="90000"/>
          </a:bodyPr>
          <a:lstStyle/>
          <a:p>
            <a:r>
              <a:rPr lang="en-US" dirty="0"/>
              <a:t>TYPES OF DATA MODEL </a:t>
            </a:r>
          </a:p>
        </p:txBody>
      </p:sp>
      <p:sp>
        <p:nvSpPr>
          <p:cNvPr id="2" name="Slide Number Placeholder 1">
            <a:extLst>
              <a:ext uri="{FF2B5EF4-FFF2-40B4-BE49-F238E27FC236}">
                <a16:creationId xmlns:a16="http://schemas.microsoft.com/office/drawing/2014/main" id="{062DBAA0-5E54-E845-8D82-8B297325EBE9}"/>
              </a:ext>
            </a:extLst>
          </p:cNvPr>
          <p:cNvSpPr>
            <a:spLocks noGrp="1"/>
          </p:cNvSpPr>
          <p:nvPr>
            <p:ph type="sldNum" sz="quarter" idx="4"/>
          </p:nvPr>
        </p:nvSpPr>
        <p:spPr/>
        <p:txBody>
          <a:bodyPr/>
          <a:lstStyle/>
          <a:p>
            <a:fld id="{6A7BD299-4115-435C-9390-0BF281B3F2C8}" type="slidenum">
              <a:rPr lang="en-US" smtClean="0"/>
              <a:pPr/>
              <a:t>11</a:t>
            </a:fld>
            <a:endParaRPr lang="en-US" dirty="0"/>
          </a:p>
        </p:txBody>
      </p:sp>
      <p:sp>
        <p:nvSpPr>
          <p:cNvPr id="3" name="Footer Placeholder 2">
            <a:extLst>
              <a:ext uri="{FF2B5EF4-FFF2-40B4-BE49-F238E27FC236}">
                <a16:creationId xmlns:a16="http://schemas.microsoft.com/office/drawing/2014/main" id="{B88CC25D-F0A7-E94C-A673-525D92E56C8C}"/>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4832805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THREE-SCHEMA ARCHITECTURE </a:t>
            </a:r>
            <a:br>
              <a:rPr lang="en-US"/>
            </a:br>
            <a:endParaRPr lang="en-US" dirty="0"/>
          </a:p>
        </p:txBody>
      </p:sp>
      <p:sp>
        <p:nvSpPr>
          <p:cNvPr id="7" name="Footer Placeholder 6">
            <a:extLst>
              <a:ext uri="{FF2B5EF4-FFF2-40B4-BE49-F238E27FC236}">
                <a16:creationId xmlns:a16="http://schemas.microsoft.com/office/drawing/2014/main" id="{ABDAD05E-64C3-9546-A918-10EF4EC700D3}"/>
              </a:ext>
            </a:extLst>
          </p:cNvPr>
          <p:cNvSpPr>
            <a:spLocks noGrp="1"/>
          </p:cNvSpPr>
          <p:nvPr>
            <p:ph type="ftr" sz="quarter" idx="3"/>
          </p:nvPr>
        </p:nvSpPr>
        <p:spPr/>
        <p:txBody>
          <a:bodyPr/>
          <a:lstStyle/>
          <a:p>
            <a:r>
              <a:rPr lang="en-US"/>
              <a:t>DBMS</a:t>
            </a:r>
            <a:endParaRPr lang="en-US" dirty="0"/>
          </a:p>
        </p:txBody>
      </p:sp>
      <p:sp>
        <p:nvSpPr>
          <p:cNvPr id="2" name="Slide Number Placeholder 1">
            <a:extLst>
              <a:ext uri="{FF2B5EF4-FFF2-40B4-BE49-F238E27FC236}">
                <a16:creationId xmlns:a16="http://schemas.microsoft.com/office/drawing/2014/main" id="{28E63747-A17F-774D-B77F-12101DBF785C}"/>
              </a:ext>
            </a:extLst>
          </p:cNvPr>
          <p:cNvSpPr>
            <a:spLocks noGrp="1"/>
          </p:cNvSpPr>
          <p:nvPr>
            <p:ph type="sldNum" sz="quarter" idx="4"/>
          </p:nvPr>
        </p:nvSpPr>
        <p:spPr/>
        <p:txBody>
          <a:bodyPr/>
          <a:lstStyle/>
          <a:p>
            <a:fld id="{6A7BD299-4115-435C-9390-0BF281B3F2C8}" type="slidenum">
              <a:rPr lang="en-US" smtClean="0"/>
              <a:pPr/>
              <a:t>12</a:t>
            </a:fld>
            <a:endParaRPr lang="en-US" dirty="0"/>
          </a:p>
        </p:txBody>
      </p:sp>
      <p:sp>
        <p:nvSpPr>
          <p:cNvPr id="9" name="TextBox 8"/>
          <p:cNvSpPr txBox="1"/>
          <p:nvPr/>
        </p:nvSpPr>
        <p:spPr>
          <a:xfrm>
            <a:off x="362464" y="1789277"/>
            <a:ext cx="2925697" cy="907941"/>
          </a:xfrm>
          <a:prstGeom prst="rect">
            <a:avLst/>
          </a:prstGeom>
          <a:noFill/>
        </p:spPr>
        <p:txBody>
          <a:bodyPr wrap="square" rtlCol="0">
            <a:spAutoFit/>
          </a:bodyPr>
          <a:lstStyle/>
          <a:p>
            <a:pPr marL="679450" lvl="1" indent="-388938" defTabSz="527975">
              <a:spcAft>
                <a:spcPts val="600"/>
              </a:spcAft>
              <a:buSzPct val="100000"/>
              <a:defRPr sz="1800"/>
            </a:pPr>
            <a:r>
              <a:rPr lang="en-US" sz="2400" dirty="0">
                <a:latin typeface="Helvetica LT Std Cond Light" panose="020B0406020202030204" pitchFamily="34" charset="0"/>
              </a:rPr>
              <a:t>External / View Level</a:t>
            </a:r>
          </a:p>
          <a:p>
            <a:pPr marL="679450" lvl="1" indent="-388938" defTabSz="527975">
              <a:spcAft>
                <a:spcPts val="600"/>
              </a:spcAft>
              <a:buSzPct val="100000"/>
              <a:defRPr sz="1800"/>
            </a:pPr>
            <a:r>
              <a:rPr lang="en-US" sz="2400" dirty="0">
                <a:latin typeface="Helvetica LT Std Cond Light" panose="020B0406020202030204" pitchFamily="34" charset="0"/>
              </a:rPr>
              <a:t>(Individual User View)</a:t>
            </a:r>
          </a:p>
        </p:txBody>
      </p:sp>
      <p:sp>
        <p:nvSpPr>
          <p:cNvPr id="11" name="TextBox 10"/>
          <p:cNvSpPr txBox="1"/>
          <p:nvPr/>
        </p:nvSpPr>
        <p:spPr>
          <a:xfrm>
            <a:off x="427114" y="3212851"/>
            <a:ext cx="2787623" cy="907941"/>
          </a:xfrm>
          <a:prstGeom prst="rect">
            <a:avLst/>
          </a:prstGeom>
          <a:noFill/>
        </p:spPr>
        <p:txBody>
          <a:bodyPr wrap="none" rtlCol="0">
            <a:spAutoFit/>
          </a:bodyPr>
          <a:lstStyle/>
          <a:p>
            <a:pPr marL="679450" lvl="1" indent="-388938" defTabSz="527975">
              <a:spcAft>
                <a:spcPts val="600"/>
              </a:spcAft>
              <a:buSzPct val="100000"/>
              <a:defRPr sz="1800"/>
            </a:pPr>
            <a:r>
              <a:rPr lang="en-US" sz="2400" dirty="0">
                <a:latin typeface="Helvetica LT Std Cond Light" panose="020B0406020202030204" pitchFamily="34" charset="0"/>
              </a:rPr>
              <a:t>Conceptual Level</a:t>
            </a:r>
          </a:p>
          <a:p>
            <a:pPr marL="679450" lvl="1" indent="-388938" defTabSz="527975">
              <a:spcAft>
                <a:spcPts val="600"/>
              </a:spcAft>
              <a:buSzPct val="100000"/>
              <a:defRPr sz="1800"/>
            </a:pPr>
            <a:r>
              <a:rPr lang="en-US" sz="2400" dirty="0">
                <a:latin typeface="Helvetica LT Std Cond Light" panose="020B0406020202030204" pitchFamily="34" charset="0"/>
              </a:rPr>
              <a:t>(Common User View)</a:t>
            </a:r>
          </a:p>
        </p:txBody>
      </p:sp>
      <p:sp>
        <p:nvSpPr>
          <p:cNvPr id="12" name="TextBox 11"/>
          <p:cNvSpPr txBox="1"/>
          <p:nvPr/>
        </p:nvSpPr>
        <p:spPr>
          <a:xfrm>
            <a:off x="795003" y="4458044"/>
            <a:ext cx="2051844" cy="907941"/>
          </a:xfrm>
          <a:prstGeom prst="rect">
            <a:avLst/>
          </a:prstGeom>
          <a:noFill/>
        </p:spPr>
        <p:txBody>
          <a:bodyPr wrap="none" rtlCol="0">
            <a:spAutoFit/>
          </a:bodyPr>
          <a:lstStyle/>
          <a:p>
            <a:pPr marL="679450" lvl="1" indent="-388938" defTabSz="527975">
              <a:spcAft>
                <a:spcPts val="600"/>
              </a:spcAft>
              <a:buSzPct val="100000"/>
              <a:defRPr sz="1800"/>
            </a:pPr>
            <a:r>
              <a:rPr lang="en-US" sz="2400" dirty="0">
                <a:latin typeface="Helvetica LT Std Cond Light" panose="020B0406020202030204" pitchFamily="34" charset="0"/>
              </a:rPr>
              <a:t>Internal Level</a:t>
            </a:r>
          </a:p>
          <a:p>
            <a:pPr marL="679450" lvl="1" indent="-388938" defTabSz="527975">
              <a:spcAft>
                <a:spcPts val="600"/>
              </a:spcAft>
              <a:buSzPct val="100000"/>
              <a:defRPr sz="1800"/>
            </a:pPr>
            <a:r>
              <a:rPr lang="en-US" sz="2400" dirty="0">
                <a:latin typeface="Helvetica LT Std Cond Light" panose="020B0406020202030204" pitchFamily="34" charset="0"/>
              </a:rPr>
              <a:t>(Storage View)</a:t>
            </a:r>
          </a:p>
        </p:txBody>
      </p:sp>
      <p:grpSp>
        <p:nvGrpSpPr>
          <p:cNvPr id="24" name="Group 23"/>
          <p:cNvGrpSpPr/>
          <p:nvPr/>
        </p:nvGrpSpPr>
        <p:grpSpPr>
          <a:xfrm>
            <a:off x="3342026" y="1817156"/>
            <a:ext cx="4188418" cy="4391730"/>
            <a:chOff x="3681776" y="2196278"/>
            <a:chExt cx="4272767" cy="4606404"/>
          </a:xfrm>
        </p:grpSpPr>
        <p:sp>
          <p:nvSpPr>
            <p:cNvPr id="13" name="Rectangle 12"/>
            <p:cNvSpPr/>
            <p:nvPr/>
          </p:nvSpPr>
          <p:spPr>
            <a:xfrm>
              <a:off x="3889712" y="4966256"/>
              <a:ext cx="3857384" cy="556994"/>
            </a:xfrm>
            <a:prstGeom prst="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Internal Schema</a:t>
              </a:r>
            </a:p>
          </p:txBody>
        </p:sp>
        <p:sp>
          <p:nvSpPr>
            <p:cNvPr id="14" name="Rounded Rectangle 13"/>
            <p:cNvSpPr/>
            <p:nvPr/>
          </p:nvSpPr>
          <p:spPr>
            <a:xfrm>
              <a:off x="3681776" y="2196279"/>
              <a:ext cx="1351152" cy="1285564"/>
            </a:xfrm>
            <a:prstGeom prst="round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A</a:t>
              </a:r>
            </a:p>
          </p:txBody>
        </p:sp>
        <p:sp>
          <p:nvSpPr>
            <p:cNvPr id="15" name="Rounded Rectangle 14"/>
            <p:cNvSpPr/>
            <p:nvPr/>
          </p:nvSpPr>
          <p:spPr>
            <a:xfrm>
              <a:off x="5142828" y="2196278"/>
              <a:ext cx="1351152" cy="1285564"/>
            </a:xfrm>
            <a:prstGeom prst="round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B</a:t>
              </a:r>
            </a:p>
          </p:txBody>
        </p:sp>
        <p:sp>
          <p:nvSpPr>
            <p:cNvPr id="16" name="Rounded Rectangle 15"/>
            <p:cNvSpPr/>
            <p:nvPr/>
          </p:nvSpPr>
          <p:spPr>
            <a:xfrm>
              <a:off x="6603391" y="2196279"/>
              <a:ext cx="1351152" cy="1285564"/>
            </a:xfrm>
            <a:prstGeom prst="round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C</a:t>
              </a:r>
            </a:p>
          </p:txBody>
        </p:sp>
        <p:sp>
          <p:nvSpPr>
            <p:cNvPr id="17" name="Rectangle 16"/>
            <p:cNvSpPr/>
            <p:nvPr/>
          </p:nvSpPr>
          <p:spPr>
            <a:xfrm>
              <a:off x="3889712" y="3857861"/>
              <a:ext cx="3857384" cy="556994"/>
            </a:xfrm>
            <a:prstGeom prst="rect">
              <a:avLst/>
            </a:prstGeom>
            <a:solidFill>
              <a:schemeClr val="accent1"/>
            </a:solidFill>
            <a:ln w="9525">
              <a:solidFill>
                <a:schemeClr val="accent2">
                  <a:lumMod val="5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Conceptual Schema</a:t>
              </a:r>
            </a:p>
          </p:txBody>
        </p:sp>
        <p:cxnSp>
          <p:nvCxnSpPr>
            <p:cNvPr id="18" name="Straight Arrow Connector 17"/>
            <p:cNvCxnSpPr>
              <a:stCxn id="17" idx="0"/>
            </p:cNvCxnSpPr>
            <p:nvPr/>
          </p:nvCxnSpPr>
          <p:spPr>
            <a:xfrm rot="16200000" flipV="1">
              <a:off x="4899869" y="2939326"/>
              <a:ext cx="376018" cy="1461052"/>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cxnSpLocks/>
              <a:stCxn id="15" idx="2"/>
              <a:endCxn id="17" idx="0"/>
            </p:cNvCxnSpPr>
            <p:nvPr/>
          </p:nvCxnSpPr>
          <p:spPr>
            <a:xfrm>
              <a:off x="5818404" y="3481842"/>
              <a:ext cx="0" cy="376020"/>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7" idx="0"/>
            </p:cNvCxnSpPr>
            <p:nvPr/>
          </p:nvCxnSpPr>
          <p:spPr>
            <a:xfrm rot="5400000" flipH="1" flipV="1">
              <a:off x="6360676" y="2939571"/>
              <a:ext cx="376018" cy="1460563"/>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7" idx="2"/>
              <a:endCxn id="13" idx="0"/>
            </p:cNvCxnSpPr>
            <p:nvPr/>
          </p:nvCxnSpPr>
          <p:spPr>
            <a:xfrm>
              <a:off x="5818404" y="4414855"/>
              <a:ext cx="0" cy="551401"/>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2" name="Flowchart: Magnetic Disk 21"/>
            <p:cNvSpPr/>
            <p:nvPr/>
          </p:nvSpPr>
          <p:spPr>
            <a:xfrm>
              <a:off x="4788576" y="5989021"/>
              <a:ext cx="2059655" cy="813661"/>
            </a:xfrm>
            <a:prstGeom prst="flowChartMagneticDisk">
              <a:avLst/>
            </a:prstGeom>
            <a:solidFill>
              <a:schemeClr val="accent1"/>
            </a:solidFill>
            <a:ln w="63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Database</a:t>
              </a:r>
            </a:p>
          </p:txBody>
        </p:sp>
        <p:cxnSp>
          <p:nvCxnSpPr>
            <p:cNvPr id="23" name="Straight Arrow Connector 22"/>
            <p:cNvCxnSpPr>
              <a:stCxn id="13" idx="2"/>
              <a:endCxn id="22" idx="1"/>
            </p:cNvCxnSpPr>
            <p:nvPr/>
          </p:nvCxnSpPr>
          <p:spPr>
            <a:xfrm>
              <a:off x="5818404" y="5523250"/>
              <a:ext cx="0" cy="465771"/>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6" name="Rounded Rectangle 25"/>
          <p:cNvSpPr/>
          <p:nvPr/>
        </p:nvSpPr>
        <p:spPr>
          <a:xfrm>
            <a:off x="8294932" y="1686290"/>
            <a:ext cx="3657600" cy="3962135"/>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1" defTabSz="527975">
              <a:spcBef>
                <a:spcPts val="600"/>
              </a:spcBef>
              <a:spcAft>
                <a:spcPts val="600"/>
              </a:spcAft>
              <a:buSzPct val="100000"/>
              <a:defRPr sz="1800"/>
            </a:pPr>
            <a:r>
              <a:rPr lang="en-US" sz="2400" dirty="0">
                <a:solidFill>
                  <a:schemeClr val="tx1"/>
                </a:solidFill>
                <a:latin typeface="Helvetica LT Std Cond Light" panose="020B0406020202030204" pitchFamily="34" charset="0"/>
              </a:rPr>
              <a:t>Three important characteristics of DB approach:</a:t>
            </a:r>
          </a:p>
          <a:p>
            <a:pPr lvl="1" indent="-457200" defTabSz="527975">
              <a:buSzPct val="100000"/>
              <a:buFont typeface="Wingdings" panose="05000000000000000000" pitchFamily="2" charset="2"/>
              <a:buChar char="Ø"/>
              <a:defRPr sz="1800"/>
            </a:pPr>
            <a:r>
              <a:rPr lang="en-US" sz="2400" dirty="0">
                <a:solidFill>
                  <a:schemeClr val="tx1"/>
                </a:solidFill>
                <a:latin typeface="Helvetica LT Std Cond Light" panose="020B0406020202030204" pitchFamily="34" charset="0"/>
              </a:rPr>
              <a:t>Insulation of program and data</a:t>
            </a:r>
          </a:p>
          <a:p>
            <a:pPr lvl="1" indent="-457200" defTabSz="527975">
              <a:spcBef>
                <a:spcPts val="600"/>
              </a:spcBef>
              <a:buSzPct val="100000"/>
              <a:buFont typeface="Wingdings" panose="05000000000000000000" pitchFamily="2" charset="2"/>
              <a:buChar char="Ø"/>
              <a:defRPr sz="1800"/>
            </a:pPr>
            <a:r>
              <a:rPr lang="en-US" sz="2400" dirty="0">
                <a:solidFill>
                  <a:schemeClr val="tx1"/>
                </a:solidFill>
                <a:latin typeface="Helvetica LT Std Cond Light" panose="020B0406020202030204" pitchFamily="34" charset="0"/>
              </a:rPr>
              <a:t>Support of multiple user views</a:t>
            </a:r>
          </a:p>
          <a:p>
            <a:pPr lvl="1" indent="-457200" defTabSz="527975">
              <a:spcBef>
                <a:spcPts val="600"/>
              </a:spcBef>
              <a:buSzPct val="100000"/>
              <a:buFont typeface="Wingdings" panose="05000000000000000000" pitchFamily="2" charset="2"/>
              <a:buChar char="Ø"/>
              <a:defRPr sz="1800"/>
            </a:pPr>
            <a:r>
              <a:rPr lang="en-US" sz="2400" dirty="0">
                <a:solidFill>
                  <a:schemeClr val="tx1"/>
                </a:solidFill>
                <a:latin typeface="Helvetica LT Std Cond Light" panose="020B0406020202030204" pitchFamily="34" charset="0"/>
              </a:rPr>
              <a:t>Use of a catalog to store DB description</a:t>
            </a:r>
          </a:p>
        </p:txBody>
      </p:sp>
      <p:pic>
        <p:nvPicPr>
          <p:cNvPr id="3" name="Picture 2">
            <a:extLst>
              <a:ext uri="{FF2B5EF4-FFF2-40B4-BE49-F238E27FC236}">
                <a16:creationId xmlns:a16="http://schemas.microsoft.com/office/drawing/2014/main" id="{3A0469B8-A43D-6A47-A7D1-4614D4913F3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90021" y="1291453"/>
            <a:ext cx="419826" cy="540000"/>
          </a:xfrm>
          <a:prstGeom prst="rect">
            <a:avLst/>
          </a:prstGeom>
        </p:spPr>
      </p:pic>
      <p:pic>
        <p:nvPicPr>
          <p:cNvPr id="5" name="Picture 4">
            <a:extLst>
              <a:ext uri="{FF2B5EF4-FFF2-40B4-BE49-F238E27FC236}">
                <a16:creationId xmlns:a16="http://schemas.microsoft.com/office/drawing/2014/main" id="{7741BA69-03F1-5E43-9782-A80F34C488E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592273" y="1277156"/>
            <a:ext cx="540000" cy="540000"/>
          </a:xfrm>
          <a:prstGeom prst="rect">
            <a:avLst/>
          </a:prstGeom>
        </p:spPr>
      </p:pic>
      <p:pic>
        <p:nvPicPr>
          <p:cNvPr id="6" name="Picture 5">
            <a:extLst>
              <a:ext uri="{FF2B5EF4-FFF2-40B4-BE49-F238E27FC236}">
                <a16:creationId xmlns:a16="http://schemas.microsoft.com/office/drawing/2014/main" id="{B5B2B09F-BCE4-B647-82FD-A918A8B0F2D4}"/>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165994" y="1277154"/>
            <a:ext cx="540000" cy="540000"/>
          </a:xfrm>
          <a:prstGeom prst="rect">
            <a:avLst/>
          </a:prstGeom>
        </p:spPr>
      </p:pic>
    </p:spTree>
    <p:extLst>
      <p:ext uri="{BB962C8B-B14F-4D97-AF65-F5344CB8AC3E}">
        <p14:creationId xmlns:p14="http://schemas.microsoft.com/office/powerpoint/2010/main" val="2733253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12" grpId="0"/>
      <p:bldP spid="2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
          <p:cNvSpPr txBox="1">
            <a:spLocks/>
          </p:cNvSpPr>
          <p:nvPr/>
        </p:nvSpPr>
        <p:spPr>
          <a:xfrm>
            <a:off x="911864" y="1285703"/>
            <a:ext cx="3548644" cy="430731"/>
          </a:xfrm>
          <a:prstGeom prst="rect">
            <a:avLst/>
          </a:prstGeom>
        </p:spPr>
        <p:txBody>
          <a:bodyPr>
            <a:normAutofit lnSpcReduction="10000"/>
          </a:bodyPr>
          <a:lstStyle/>
          <a:p>
            <a:pPr defTabSz="457174">
              <a:spcBef>
                <a:spcPct val="0"/>
              </a:spcBef>
              <a:defRPr/>
            </a:pPr>
            <a:r>
              <a:rPr lang="en-US" sz="2400" dirty="0">
                <a:ln w="3175" cmpd="sng">
                  <a:noFill/>
                </a:ln>
                <a:latin typeface="Helvetica LT Std Cond Light" pitchFamily="34" charset="0"/>
                <a:ea typeface="+mj-ea"/>
                <a:cs typeface="+mj-cs"/>
              </a:rPr>
              <a:t>Three Levels: Example</a:t>
            </a:r>
          </a:p>
        </p:txBody>
      </p:sp>
      <p:sp>
        <p:nvSpPr>
          <p:cNvPr id="32" name="Rectangle 31"/>
          <p:cNvSpPr/>
          <p:nvPr/>
        </p:nvSpPr>
        <p:spPr>
          <a:xfrm>
            <a:off x="6528168" y="1449192"/>
            <a:ext cx="5303133" cy="1276435"/>
          </a:xfrm>
          <a:prstGeom prst="rect">
            <a:avLst/>
          </a:prstGeom>
          <a:solidFill>
            <a:schemeClr val="accent1">
              <a:lumMod val="20000"/>
              <a:lumOff val="80000"/>
              <a:alpha val="70588"/>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9589" tIns="0" rIns="0" bIns="39589" rtlCol="0" anchor="t" anchorCtr="0"/>
          <a:lstStyle/>
          <a:p>
            <a:pPr algn="ctr"/>
            <a:r>
              <a:rPr lang="en-US" sz="2000" b="1" dirty="0">
                <a:solidFill>
                  <a:schemeClr val="tx1"/>
                </a:solidFill>
              </a:rPr>
              <a:t>Savings Account</a:t>
            </a:r>
          </a:p>
          <a:p>
            <a:r>
              <a:rPr lang="en-US" sz="2000" dirty="0">
                <a:solidFill>
                  <a:schemeClr val="tx1"/>
                </a:solidFill>
              </a:rPr>
              <a:t>Account no: 342344932004</a:t>
            </a:r>
          </a:p>
          <a:p>
            <a:r>
              <a:rPr lang="en-US" sz="2000" dirty="0">
                <a:solidFill>
                  <a:schemeClr val="tx1"/>
                </a:solidFill>
              </a:rPr>
              <a:t>Branch code: SBN1022</a:t>
            </a:r>
          </a:p>
          <a:p>
            <a:r>
              <a:rPr lang="en-US" sz="2000" dirty="0">
                <a:solidFill>
                  <a:schemeClr val="tx1"/>
                </a:solidFill>
              </a:rPr>
              <a:t>Amount in Rs.: 35,563.83</a:t>
            </a:r>
          </a:p>
        </p:txBody>
      </p:sp>
      <p:sp>
        <p:nvSpPr>
          <p:cNvPr id="33" name="Snip Diagonal Corner Rectangle 32"/>
          <p:cNvSpPr/>
          <p:nvPr/>
        </p:nvSpPr>
        <p:spPr>
          <a:xfrm>
            <a:off x="6571991" y="2901496"/>
            <a:ext cx="5259310" cy="1344190"/>
          </a:xfrm>
          <a:prstGeom prst="snip2DiagRect">
            <a:avLst/>
          </a:prstGeom>
          <a:solidFill>
            <a:schemeClr val="accent1">
              <a:lumMod val="20000"/>
              <a:lumOff val="80000"/>
              <a:alpha val="70588"/>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9589" tIns="0" rIns="0" bIns="39589" rtlCol="0" anchor="t" anchorCtr="0"/>
          <a:lstStyle/>
          <a:p>
            <a:r>
              <a:rPr lang="en-US" sz="2000" dirty="0">
                <a:solidFill>
                  <a:schemeClr val="tx1"/>
                </a:solidFill>
                <a:latin typeface="Courier New" panose="02070309020205020404" pitchFamily="49" charset="0"/>
                <a:cs typeface="Courier New" panose="02070309020205020404" pitchFamily="49" charset="0"/>
              </a:rPr>
              <a:t>CREATE TABLE SavingsAC (</a:t>
            </a:r>
          </a:p>
          <a:p>
            <a:r>
              <a:rPr lang="en-US" sz="2000" dirty="0">
                <a:solidFill>
                  <a:schemeClr val="tx1"/>
                </a:solidFill>
                <a:latin typeface="Courier New" panose="02070309020205020404" pitchFamily="49" charset="0"/>
                <a:cs typeface="Courier New" panose="02070309020205020404" pitchFamily="49" charset="0"/>
              </a:rPr>
              <a:t> acct_no NUMBER (20),</a:t>
            </a:r>
          </a:p>
          <a:p>
            <a:r>
              <a:rPr lang="en-US" sz="2000" dirty="0">
                <a:solidFill>
                  <a:schemeClr val="tx1"/>
                </a:solidFill>
                <a:latin typeface="Courier New" panose="02070309020205020404" pitchFamily="49" charset="0"/>
                <a:cs typeface="Courier New" panose="02070309020205020404" pitchFamily="49" charset="0"/>
              </a:rPr>
              <a:t> branch_cd NUMBER (10),</a:t>
            </a:r>
          </a:p>
          <a:p>
            <a:r>
              <a:rPr lang="en-US" sz="2000" dirty="0">
                <a:solidFill>
                  <a:schemeClr val="tx1"/>
                </a:solidFill>
                <a:latin typeface="Courier New" panose="02070309020205020404" pitchFamily="49" charset="0"/>
                <a:cs typeface="Courier New" panose="02070309020205020404" pitchFamily="49" charset="0"/>
              </a:rPr>
              <a:t> balance NUMBER (20,2) …</a:t>
            </a:r>
          </a:p>
        </p:txBody>
      </p:sp>
      <p:sp>
        <p:nvSpPr>
          <p:cNvPr id="34" name="Can 33"/>
          <p:cNvSpPr/>
          <p:nvPr/>
        </p:nvSpPr>
        <p:spPr>
          <a:xfrm>
            <a:off x="6571991" y="4387356"/>
            <a:ext cx="5259310" cy="1749288"/>
          </a:xfrm>
          <a:prstGeom prst="can">
            <a:avLst/>
          </a:prstGeom>
          <a:solidFill>
            <a:schemeClr val="accent1">
              <a:lumMod val="20000"/>
              <a:lumOff val="80000"/>
              <a:alpha val="70588"/>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39589" tIns="0" rIns="0" bIns="39589" rtlCol="0" anchor="t" anchorCtr="0"/>
          <a:lstStyle/>
          <a:p>
            <a:r>
              <a:rPr lang="en-US" dirty="0">
                <a:solidFill>
                  <a:schemeClr val="tx1"/>
                </a:solidFill>
                <a:latin typeface="Courier New" panose="02070309020205020404" pitchFamily="49" charset="0"/>
                <a:cs typeface="Courier New" panose="02070309020205020404" pitchFamily="49" charset="0"/>
              </a:rPr>
              <a:t>acct_no 	</a:t>
            </a:r>
          </a:p>
          <a:p>
            <a:r>
              <a:rPr lang="en-US" dirty="0">
                <a:solidFill>
                  <a:schemeClr val="tx1"/>
                </a:solidFill>
                <a:latin typeface="Courier New" panose="02070309020205020404" pitchFamily="49" charset="0"/>
                <a:cs typeface="Courier New" panose="02070309020205020404" pitchFamily="49" charset="0"/>
              </a:rPr>
              <a:t>TYPE=BYTE (20), OFFSET = 0</a:t>
            </a:r>
          </a:p>
          <a:p>
            <a:r>
              <a:rPr lang="en-US" dirty="0">
                <a:solidFill>
                  <a:schemeClr val="tx1"/>
                </a:solidFill>
                <a:latin typeface="Courier New" panose="02070309020205020404" pitchFamily="49" charset="0"/>
                <a:cs typeface="Courier New" panose="02070309020205020404" pitchFamily="49" charset="0"/>
              </a:rPr>
              <a:t>branch_cd TYPE=BYTE(10), OFFSET = 20</a:t>
            </a:r>
          </a:p>
          <a:p>
            <a:r>
              <a:rPr lang="en-US" dirty="0">
                <a:solidFill>
                  <a:schemeClr val="tx1"/>
                </a:solidFill>
                <a:latin typeface="Courier New" panose="02070309020205020404" pitchFamily="49" charset="0"/>
                <a:cs typeface="Courier New" panose="02070309020205020404" pitchFamily="49" charset="0"/>
              </a:rPr>
              <a:t>balance TYPE=BYTE (20), OFFSET = 30</a:t>
            </a:r>
          </a:p>
        </p:txBody>
      </p:sp>
      <p:grpSp>
        <p:nvGrpSpPr>
          <p:cNvPr id="3" name="Group 2"/>
          <p:cNvGrpSpPr/>
          <p:nvPr/>
        </p:nvGrpSpPr>
        <p:grpSpPr>
          <a:xfrm>
            <a:off x="1130731" y="1716436"/>
            <a:ext cx="4875615" cy="4570272"/>
            <a:chOff x="1001932" y="2393765"/>
            <a:chExt cx="4368983" cy="4176757"/>
          </a:xfrm>
        </p:grpSpPr>
        <p:sp>
          <p:nvSpPr>
            <p:cNvPr id="23" name="Rectangle 22"/>
            <p:cNvSpPr/>
            <p:nvPr/>
          </p:nvSpPr>
          <p:spPr>
            <a:xfrm>
              <a:off x="1561799" y="4980351"/>
              <a:ext cx="3340128" cy="482304"/>
            </a:xfrm>
            <a:prstGeom prst="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Internal Schema</a:t>
              </a:r>
            </a:p>
          </p:txBody>
        </p:sp>
        <p:sp>
          <p:nvSpPr>
            <p:cNvPr id="24" name="Rounded Rectangle 23"/>
            <p:cNvSpPr/>
            <p:nvPr/>
          </p:nvSpPr>
          <p:spPr>
            <a:xfrm>
              <a:off x="1001932" y="2393766"/>
              <a:ext cx="1456676" cy="855964"/>
            </a:xfrm>
            <a:prstGeom prst="round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A</a:t>
              </a:r>
            </a:p>
          </p:txBody>
        </p:sp>
        <p:sp>
          <p:nvSpPr>
            <p:cNvPr id="25" name="Rounded Rectangle 24"/>
            <p:cNvSpPr/>
            <p:nvPr/>
          </p:nvSpPr>
          <p:spPr>
            <a:xfrm>
              <a:off x="2530257" y="2393765"/>
              <a:ext cx="1381018" cy="855964"/>
            </a:xfrm>
            <a:prstGeom prst="round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B</a:t>
              </a:r>
            </a:p>
          </p:txBody>
        </p:sp>
        <p:sp>
          <p:nvSpPr>
            <p:cNvPr id="26" name="Rounded Rectangle 25"/>
            <p:cNvSpPr/>
            <p:nvPr/>
          </p:nvSpPr>
          <p:spPr>
            <a:xfrm>
              <a:off x="3985707" y="2449005"/>
              <a:ext cx="1385208" cy="800725"/>
            </a:xfrm>
            <a:prstGeom prst="round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2400" dirty="0">
                  <a:solidFill>
                    <a:schemeClr val="bg1"/>
                  </a:solidFill>
                </a:rPr>
                <a:t>External Schema C</a:t>
              </a:r>
            </a:p>
          </p:txBody>
        </p:sp>
        <p:sp>
          <p:nvSpPr>
            <p:cNvPr id="27" name="Rectangle 26"/>
            <p:cNvSpPr/>
            <p:nvPr/>
          </p:nvSpPr>
          <p:spPr>
            <a:xfrm>
              <a:off x="1561799" y="3897455"/>
              <a:ext cx="3340128" cy="482304"/>
            </a:xfrm>
            <a:prstGeom prst="rect">
              <a:avLst/>
            </a:prstGeom>
            <a:solidFill>
              <a:schemeClr val="accent1"/>
            </a:solidFill>
            <a:ln w="952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Conceptual Schema</a:t>
              </a:r>
            </a:p>
          </p:txBody>
        </p:sp>
        <p:cxnSp>
          <p:nvCxnSpPr>
            <p:cNvPr id="28" name="Straight Arrow Connector 27"/>
            <p:cNvCxnSpPr>
              <a:stCxn id="27" idx="0"/>
              <a:endCxn id="24" idx="2"/>
            </p:cNvCxnSpPr>
            <p:nvPr/>
          </p:nvCxnSpPr>
          <p:spPr>
            <a:xfrm rot="16200000" flipV="1">
              <a:off x="2157204" y="2822795"/>
              <a:ext cx="647725" cy="1501594"/>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5" idx="2"/>
              <a:endCxn id="27" idx="0"/>
            </p:cNvCxnSpPr>
            <p:nvPr/>
          </p:nvCxnSpPr>
          <p:spPr>
            <a:xfrm rot="16200000" flipH="1">
              <a:off x="2902453" y="3568043"/>
              <a:ext cx="647726" cy="11097"/>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27" idx="0"/>
              <a:endCxn id="26" idx="2"/>
            </p:cNvCxnSpPr>
            <p:nvPr/>
          </p:nvCxnSpPr>
          <p:spPr>
            <a:xfrm rot="5400000" flipH="1" flipV="1">
              <a:off x="3631225" y="2850369"/>
              <a:ext cx="647725" cy="1446448"/>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27" idx="2"/>
              <a:endCxn id="23" idx="0"/>
            </p:cNvCxnSpPr>
            <p:nvPr/>
          </p:nvCxnSpPr>
          <p:spPr>
            <a:xfrm>
              <a:off x="3231863" y="4379759"/>
              <a:ext cx="0" cy="600593"/>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Flowchart: Magnetic Disk 16"/>
            <p:cNvSpPr/>
            <p:nvPr/>
          </p:nvSpPr>
          <p:spPr>
            <a:xfrm>
              <a:off x="2307751" y="5865969"/>
              <a:ext cx="1783466" cy="704553"/>
            </a:xfrm>
            <a:prstGeom prst="flowChartMagneticDisk">
              <a:avLst/>
            </a:prstGeom>
            <a:solidFill>
              <a:schemeClr val="accent1"/>
            </a:solidFill>
            <a:ln w="6350">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Database</a:t>
              </a:r>
            </a:p>
          </p:txBody>
        </p:sp>
        <p:cxnSp>
          <p:nvCxnSpPr>
            <p:cNvPr id="18" name="Straight Arrow Connector 17"/>
            <p:cNvCxnSpPr/>
            <p:nvPr/>
          </p:nvCxnSpPr>
          <p:spPr>
            <a:xfrm>
              <a:off x="3220766" y="5462656"/>
              <a:ext cx="0" cy="403313"/>
            </a:xfrm>
            <a:prstGeom prst="straightConnector1">
              <a:avLst/>
            </a:prstGeom>
            <a:ln w="38100">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normAutofit fontScale="90000"/>
          </a:bodyPr>
          <a:lstStyle/>
          <a:p>
            <a:pPr lvl="0"/>
            <a:r>
              <a:rPr lang="en-IN" dirty="0"/>
              <a:t>THREE-SCHEMA ARCHITECTURE </a:t>
            </a:r>
            <a:br>
              <a:rPr lang="en-IN" dirty="0"/>
            </a:br>
            <a:endParaRPr lang="en-US" dirty="0"/>
          </a:p>
        </p:txBody>
      </p:sp>
      <p:sp>
        <p:nvSpPr>
          <p:cNvPr id="4" name="Slide Number Placeholder 3">
            <a:extLst>
              <a:ext uri="{FF2B5EF4-FFF2-40B4-BE49-F238E27FC236}">
                <a16:creationId xmlns:a16="http://schemas.microsoft.com/office/drawing/2014/main" id="{DC3063E2-23A9-2C42-B078-54B1994DA5F4}"/>
              </a:ext>
            </a:extLst>
          </p:cNvPr>
          <p:cNvSpPr>
            <a:spLocks noGrp="1"/>
          </p:cNvSpPr>
          <p:nvPr>
            <p:ph type="sldNum" sz="quarter" idx="4"/>
          </p:nvPr>
        </p:nvSpPr>
        <p:spPr/>
        <p:txBody>
          <a:bodyPr/>
          <a:lstStyle/>
          <a:p>
            <a:fld id="{6A7BD299-4115-435C-9390-0BF281B3F2C8}" type="slidenum">
              <a:rPr lang="en-US" smtClean="0"/>
              <a:pPr/>
              <a:t>13</a:t>
            </a:fld>
            <a:endParaRPr lang="en-US" dirty="0"/>
          </a:p>
        </p:txBody>
      </p:sp>
      <p:sp>
        <p:nvSpPr>
          <p:cNvPr id="5" name="Footer Placeholder 4">
            <a:extLst>
              <a:ext uri="{FF2B5EF4-FFF2-40B4-BE49-F238E27FC236}">
                <a16:creationId xmlns:a16="http://schemas.microsoft.com/office/drawing/2014/main" id="{8375825C-454E-514A-9EEE-5FA801B4B99E}"/>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943951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bg/>
                                          </p:spTgt>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32">
                                            <p:txEl>
                                              <p:pRg st="0" end="0"/>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childTnLst>
                                    <p:set>
                                      <p:cBhvr>
                                        <p:cTn id="16" dur="1" fill="hold">
                                          <p:stCondLst>
                                            <p:cond delay="0"/>
                                          </p:stCondLst>
                                        </p:cTn>
                                        <p:tgtEl>
                                          <p:spTgt spid="32">
                                            <p:txEl>
                                              <p:pRg st="1" end="1"/>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childTnLst>
                                    <p:set>
                                      <p:cBhvr>
                                        <p:cTn id="19" dur="1" fill="hold">
                                          <p:stCondLst>
                                            <p:cond delay="0"/>
                                          </p:stCondLst>
                                        </p:cTn>
                                        <p:tgtEl>
                                          <p:spTgt spid="32">
                                            <p:txEl>
                                              <p:pRg st="2" end="2"/>
                                            </p:txEl>
                                          </p:spTgt>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0" nodeType="afterEffect">
                                  <p:stCondLst>
                                    <p:cond delay="0"/>
                                  </p:stCondLst>
                                  <p:childTnLst>
                                    <p:set>
                                      <p:cBhvr>
                                        <p:cTn id="22" dur="1" fill="hold">
                                          <p:stCondLst>
                                            <p:cond delay="0"/>
                                          </p:stCondLst>
                                        </p:cTn>
                                        <p:tgtEl>
                                          <p:spTgt spid="32">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3">
                                            <p:bg/>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
                                            <p:txEl>
                                              <p:pRg st="0" end="0"/>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3">
                                            <p:txEl>
                                              <p:pRg st="1" end="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3">
                                            <p:txEl>
                                              <p:pRg st="2" end="2"/>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bg/>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4">
                                            <p:txEl>
                                              <p:pRg st="0" end="0"/>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4">
                                            <p:txEl>
                                              <p:pRg st="1" end="1"/>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4">
                                            <p:txEl>
                                              <p:pRg st="2" end="2"/>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32" grpId="0" build="p" animBg="1"/>
      <p:bldP spid="33" grpId="0" build="p" animBg="1"/>
      <p:bldP spid="34" grpId="0" build="p"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92827" y="6268556"/>
            <a:ext cx="9545006" cy="369812"/>
          </a:xfrm>
        </p:spPr>
        <p:txBody>
          <a:bodyPr>
            <a:normAutofit fontScale="90000"/>
          </a:bodyPr>
          <a:lstStyle/>
          <a:p>
            <a:r>
              <a:rPr lang="en-US"/>
              <a:t>RECORD BASED DATA MODEL – RELATIONAL DATA MODEL </a:t>
            </a:r>
            <a:endParaRPr lang="en-US" dirty="0"/>
          </a:p>
        </p:txBody>
      </p:sp>
      <p:sp>
        <p:nvSpPr>
          <p:cNvPr id="2" name="Slide Number Placeholder 1">
            <a:extLst>
              <a:ext uri="{FF2B5EF4-FFF2-40B4-BE49-F238E27FC236}">
                <a16:creationId xmlns:a16="http://schemas.microsoft.com/office/drawing/2014/main" id="{863BBC97-B4D9-3149-A163-6D6DB842064B}"/>
              </a:ext>
            </a:extLst>
          </p:cNvPr>
          <p:cNvSpPr>
            <a:spLocks noGrp="1"/>
          </p:cNvSpPr>
          <p:nvPr>
            <p:ph type="sldNum" sz="quarter" idx="4"/>
          </p:nvPr>
        </p:nvSpPr>
        <p:spPr/>
        <p:txBody>
          <a:bodyPr/>
          <a:lstStyle/>
          <a:p>
            <a:fld id="{6A7BD299-4115-435C-9390-0BF281B3F2C8}" type="slidenum">
              <a:rPr lang="en-US" smtClean="0"/>
              <a:pPr/>
              <a:t>14</a:t>
            </a:fld>
            <a:endParaRPr lang="en-US" dirty="0"/>
          </a:p>
        </p:txBody>
      </p:sp>
      <p:pic>
        <p:nvPicPr>
          <p:cNvPr id="6" name="Picture 9"/>
          <p:cNvPicPr>
            <a:picLocks noChangeAspect="1" noChangeArrowheads="1"/>
          </p:cNvPicPr>
          <p:nvPr/>
        </p:nvPicPr>
        <p:blipFill>
          <a:blip r:embed="rId3">
            <a:clrChange>
              <a:clrFrom>
                <a:srgbClr val="FFFFFF"/>
              </a:clrFrom>
              <a:clrTo>
                <a:srgbClr val="FFFFFF">
                  <a:alpha val="0"/>
                </a:srgbClr>
              </a:clrTo>
            </a:clrChange>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a:xfrm>
            <a:off x="637310" y="193964"/>
            <a:ext cx="11314358" cy="6244337"/>
          </a:xfrm>
          <a:prstGeom prst="rect">
            <a:avLst/>
          </a:prstGeom>
        </p:spPr>
      </p:pic>
      <p:sp>
        <p:nvSpPr>
          <p:cNvPr id="3" name="Footer Placeholder 2">
            <a:extLst>
              <a:ext uri="{FF2B5EF4-FFF2-40B4-BE49-F238E27FC236}">
                <a16:creationId xmlns:a16="http://schemas.microsoft.com/office/drawing/2014/main" id="{9AB3D694-F17F-104A-A0B0-01275D1B4A82}"/>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91290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Data is viewed as existing in two dimensional tables known as relations</a:t>
            </a:r>
          </a:p>
          <a:p>
            <a:r>
              <a:rPr lang="en-US" dirty="0"/>
              <a:t>A relation (table) consists of unique attributes (columns) and tuples (rows)</a:t>
            </a:r>
          </a:p>
          <a:p>
            <a:r>
              <a:rPr lang="en-US" dirty="0"/>
              <a:t>Sometimes the value to be inserted into a particular cell may be unknown, or it may have no value. This is represented by a NULL.</a:t>
            </a:r>
          </a:p>
          <a:p>
            <a:r>
              <a:rPr lang="en-US" dirty="0"/>
              <a:t>Relational Database: Any database whose logical organization is based on relational data model</a:t>
            </a:r>
          </a:p>
          <a:p>
            <a:r>
              <a:rPr lang="en-US" dirty="0"/>
              <a:t>RDBMS: A DBMS that manages the relational database</a:t>
            </a:r>
          </a:p>
          <a:p>
            <a:endParaRPr lang="en-US" dirty="0"/>
          </a:p>
        </p:txBody>
      </p:sp>
      <p:sp>
        <p:nvSpPr>
          <p:cNvPr id="4" name="Title 3"/>
          <p:cNvSpPr>
            <a:spLocks noGrp="1"/>
          </p:cNvSpPr>
          <p:nvPr>
            <p:ph type="title"/>
          </p:nvPr>
        </p:nvSpPr>
        <p:spPr/>
        <p:txBody>
          <a:bodyPr>
            <a:normAutofit fontScale="90000"/>
          </a:bodyPr>
          <a:lstStyle/>
          <a:p>
            <a:r>
              <a:rPr lang="en-US" dirty="0"/>
              <a:t>RELATIONAL DATA MODELS BASICS </a:t>
            </a:r>
          </a:p>
        </p:txBody>
      </p:sp>
      <p:sp>
        <p:nvSpPr>
          <p:cNvPr id="2" name="Slide Number Placeholder 1">
            <a:extLst>
              <a:ext uri="{FF2B5EF4-FFF2-40B4-BE49-F238E27FC236}">
                <a16:creationId xmlns:a16="http://schemas.microsoft.com/office/drawing/2014/main" id="{9E797C22-76B3-DB49-8A00-B9E190BE17BB}"/>
              </a:ext>
            </a:extLst>
          </p:cNvPr>
          <p:cNvSpPr>
            <a:spLocks noGrp="1"/>
          </p:cNvSpPr>
          <p:nvPr>
            <p:ph type="sldNum" sz="quarter" idx="4"/>
          </p:nvPr>
        </p:nvSpPr>
        <p:spPr/>
        <p:txBody>
          <a:bodyPr/>
          <a:lstStyle/>
          <a:p>
            <a:fld id="{6A7BD299-4115-435C-9390-0BF281B3F2C8}" type="slidenum">
              <a:rPr lang="en-US" smtClean="0"/>
              <a:pPr/>
              <a:t>15</a:t>
            </a:fld>
            <a:endParaRPr lang="en-US" dirty="0"/>
          </a:p>
        </p:txBody>
      </p:sp>
      <p:pic>
        <p:nvPicPr>
          <p:cNvPr id="9" name="Picture 8">
            <a:extLst>
              <a:ext uri="{FF2B5EF4-FFF2-40B4-BE49-F238E27FC236}">
                <a16:creationId xmlns:a16="http://schemas.microsoft.com/office/drawing/2014/main" id="{AD5D98F7-BD70-314F-A0EF-A0CA59C1A460}"/>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6876127" y="2574220"/>
            <a:ext cx="4856673" cy="2309248"/>
          </a:xfrm>
          <a:prstGeom prst="rect">
            <a:avLst/>
          </a:prstGeom>
        </p:spPr>
      </p:pic>
      <p:sp>
        <p:nvSpPr>
          <p:cNvPr id="3" name="Footer Placeholder 2">
            <a:extLst>
              <a:ext uri="{FF2B5EF4-FFF2-40B4-BE49-F238E27FC236}">
                <a16:creationId xmlns:a16="http://schemas.microsoft.com/office/drawing/2014/main" id="{DEFFC44F-CA5C-354C-9AC8-10CF8F59C8FF}"/>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312664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 name="Table 26"/>
          <p:cNvGraphicFramePr>
            <a:graphicFrameLocks noGrp="1"/>
          </p:cNvGraphicFramePr>
          <p:nvPr>
            <p:extLst>
              <p:ext uri="{D42A27DB-BD31-4B8C-83A1-F6EECF244321}">
                <p14:modId xmlns:p14="http://schemas.microsoft.com/office/powerpoint/2010/main" val="1622930594"/>
              </p:ext>
            </p:extLst>
          </p:nvPr>
        </p:nvGraphicFramePr>
        <p:xfrm>
          <a:off x="1506672" y="3314290"/>
          <a:ext cx="9665633" cy="2486053"/>
        </p:xfrm>
        <a:graphic>
          <a:graphicData uri="http://schemas.openxmlformats.org/drawingml/2006/table">
            <a:tbl>
              <a:tblPr firstRow="1" bandRow="1">
                <a:tableStyleId>{5C22544A-7EE6-4342-B048-85BDC9FD1C3A}</a:tableStyleId>
              </a:tblPr>
              <a:tblGrid>
                <a:gridCol w="834763">
                  <a:extLst>
                    <a:ext uri="{9D8B030D-6E8A-4147-A177-3AD203B41FA5}">
                      <a16:colId xmlns:a16="http://schemas.microsoft.com/office/drawing/2014/main" val="20000"/>
                    </a:ext>
                  </a:extLst>
                </a:gridCol>
                <a:gridCol w="1192520">
                  <a:extLst>
                    <a:ext uri="{9D8B030D-6E8A-4147-A177-3AD203B41FA5}">
                      <a16:colId xmlns:a16="http://schemas.microsoft.com/office/drawing/2014/main" val="20001"/>
                    </a:ext>
                  </a:extLst>
                </a:gridCol>
                <a:gridCol w="2225185">
                  <a:extLst>
                    <a:ext uri="{9D8B030D-6E8A-4147-A177-3AD203B41FA5}">
                      <a16:colId xmlns:a16="http://schemas.microsoft.com/office/drawing/2014/main" val="20002"/>
                    </a:ext>
                  </a:extLst>
                </a:gridCol>
                <a:gridCol w="1356555">
                  <a:extLst>
                    <a:ext uri="{9D8B030D-6E8A-4147-A177-3AD203B41FA5}">
                      <a16:colId xmlns:a16="http://schemas.microsoft.com/office/drawing/2014/main" val="20003"/>
                    </a:ext>
                  </a:extLst>
                </a:gridCol>
                <a:gridCol w="2911537">
                  <a:extLst>
                    <a:ext uri="{9D8B030D-6E8A-4147-A177-3AD203B41FA5}">
                      <a16:colId xmlns:a16="http://schemas.microsoft.com/office/drawing/2014/main" val="20004"/>
                    </a:ext>
                  </a:extLst>
                </a:gridCol>
                <a:gridCol w="1145073">
                  <a:extLst>
                    <a:ext uri="{9D8B030D-6E8A-4147-A177-3AD203B41FA5}">
                      <a16:colId xmlns:a16="http://schemas.microsoft.com/office/drawing/2014/main" val="20005"/>
                    </a:ext>
                  </a:extLst>
                </a:gridCol>
              </a:tblGrid>
              <a:tr h="395892">
                <a:tc>
                  <a:txBody>
                    <a:bodyPr/>
                    <a:lstStyle/>
                    <a:p>
                      <a:r>
                        <a:rPr lang="en-US" sz="2000" dirty="0">
                          <a:latin typeface="+mn-lt"/>
                        </a:rPr>
                        <a:t>ID</a:t>
                      </a:r>
                    </a:p>
                  </a:txBody>
                  <a:tcPr marL="79178" marR="79178" marT="39589" marB="39589"/>
                </a:tc>
                <a:tc>
                  <a:txBody>
                    <a:bodyPr/>
                    <a:lstStyle/>
                    <a:p>
                      <a:r>
                        <a:rPr lang="en-US" sz="2000" dirty="0">
                          <a:latin typeface="+mn-lt"/>
                        </a:rPr>
                        <a:t>Name</a:t>
                      </a:r>
                    </a:p>
                  </a:txBody>
                  <a:tcPr marL="79178" marR="79178" marT="39589" marB="39589"/>
                </a:tc>
                <a:tc>
                  <a:txBody>
                    <a:bodyPr/>
                    <a:lstStyle/>
                    <a:p>
                      <a:r>
                        <a:rPr lang="en-US" sz="2000" dirty="0">
                          <a:latin typeface="+mn-lt"/>
                        </a:rPr>
                        <a:t>Email</a:t>
                      </a:r>
                    </a:p>
                  </a:txBody>
                  <a:tcPr marL="79178" marR="79178" marT="39589" marB="39589"/>
                </a:tc>
                <a:tc>
                  <a:txBody>
                    <a:bodyPr/>
                    <a:lstStyle/>
                    <a:p>
                      <a:r>
                        <a:rPr lang="en-US" sz="2000" dirty="0">
                          <a:latin typeface="+mn-lt"/>
                        </a:rPr>
                        <a:t>DOB</a:t>
                      </a:r>
                    </a:p>
                  </a:txBody>
                  <a:tcPr marL="79178" marR="79178" marT="39589" marB="39589"/>
                </a:tc>
                <a:tc>
                  <a:txBody>
                    <a:bodyPr/>
                    <a:lstStyle/>
                    <a:p>
                      <a:r>
                        <a:rPr lang="en-US" sz="2000" dirty="0">
                          <a:latin typeface="+mn-lt"/>
                        </a:rPr>
                        <a:t>Address</a:t>
                      </a:r>
                    </a:p>
                  </a:txBody>
                  <a:tcPr marL="79178" marR="79178" marT="39589" marB="39589"/>
                </a:tc>
                <a:tc>
                  <a:txBody>
                    <a:bodyPr/>
                    <a:lstStyle/>
                    <a:p>
                      <a:pPr algn="ctr"/>
                      <a:r>
                        <a:rPr lang="en-US" sz="2000" dirty="0">
                          <a:latin typeface="+mn-lt"/>
                        </a:rPr>
                        <a:t>GPA</a:t>
                      </a:r>
                    </a:p>
                  </a:txBody>
                  <a:tcPr marL="79178" marR="79178" marT="39589" marB="39589"/>
                </a:tc>
                <a:extLst>
                  <a:ext uri="{0D108BD9-81ED-4DB2-BD59-A6C34878D82A}">
                    <a16:rowId xmlns:a16="http://schemas.microsoft.com/office/drawing/2014/main" val="10000"/>
                  </a:ext>
                </a:extLst>
              </a:tr>
              <a:tr h="712605">
                <a:tc>
                  <a:txBody>
                    <a:bodyPr/>
                    <a:lstStyle/>
                    <a:p>
                      <a:r>
                        <a:rPr lang="en-US" sz="2000" dirty="0">
                          <a:latin typeface="+mn-lt"/>
                        </a:rPr>
                        <a:t>5001</a:t>
                      </a:r>
                    </a:p>
                  </a:txBody>
                  <a:tcPr marL="79178" marR="79178" marT="39589" marB="39589"/>
                </a:tc>
                <a:tc>
                  <a:txBody>
                    <a:bodyPr/>
                    <a:lstStyle/>
                    <a:p>
                      <a:r>
                        <a:rPr lang="en-US" sz="2000" dirty="0">
                          <a:latin typeface="+mn-lt"/>
                        </a:rPr>
                        <a:t>Suman Shah</a:t>
                      </a:r>
                    </a:p>
                  </a:txBody>
                  <a:tcPr marL="79178" marR="79178" marT="39589" marB="39589"/>
                </a:tc>
                <a:tc>
                  <a:txBody>
                    <a:bodyPr/>
                    <a:lstStyle/>
                    <a:p>
                      <a:r>
                        <a:rPr lang="en-US" sz="2000" u="none" dirty="0">
                          <a:latin typeface="+mn-lt"/>
                          <a:hlinkClick r:id="rId3"/>
                        </a:rPr>
                        <a:t>sumans@aol.com</a:t>
                      </a:r>
                      <a:endParaRPr lang="en-US" sz="2000" u="none" dirty="0">
                        <a:latin typeface="+mn-lt"/>
                      </a:endParaRPr>
                    </a:p>
                  </a:txBody>
                  <a:tcPr marL="79178" marR="79178" marT="39589" marB="39589"/>
                </a:tc>
                <a:tc>
                  <a:txBody>
                    <a:bodyPr/>
                    <a:lstStyle/>
                    <a:p>
                      <a:r>
                        <a:rPr lang="en-US" sz="2000" dirty="0">
                          <a:latin typeface="+mn-lt"/>
                        </a:rPr>
                        <a:t>12/01/1994</a:t>
                      </a:r>
                    </a:p>
                  </a:txBody>
                  <a:tcPr marL="79178" marR="79178" marT="39589" marB="39589"/>
                </a:tc>
                <a:tc>
                  <a:txBody>
                    <a:bodyPr/>
                    <a:lstStyle/>
                    <a:p>
                      <a:r>
                        <a:rPr lang="en-US" sz="2000" dirty="0">
                          <a:latin typeface="+mn-lt"/>
                        </a:rPr>
                        <a:t>#24, 2</a:t>
                      </a:r>
                      <a:r>
                        <a:rPr lang="en-US" sz="2000" baseline="30000" dirty="0">
                          <a:latin typeface="+mn-lt"/>
                        </a:rPr>
                        <a:t>nd</a:t>
                      </a:r>
                      <a:r>
                        <a:rPr lang="en-US" sz="2000" dirty="0">
                          <a:latin typeface="+mn-lt"/>
                        </a:rPr>
                        <a:t> floor, Trupti Bldg, DVG Road, Bengaluru</a:t>
                      </a:r>
                    </a:p>
                  </a:txBody>
                  <a:tcPr marL="79178" marR="79178" marT="39589" marB="39589"/>
                </a:tc>
                <a:tc>
                  <a:txBody>
                    <a:bodyPr/>
                    <a:lstStyle/>
                    <a:p>
                      <a:pPr algn="ctr"/>
                      <a:r>
                        <a:rPr lang="en-US" sz="2000" dirty="0">
                          <a:latin typeface="+mn-lt"/>
                        </a:rPr>
                        <a:t>3.8</a:t>
                      </a:r>
                    </a:p>
                  </a:txBody>
                  <a:tcPr marL="79178" marR="79178" marT="39589" marB="39589"/>
                </a:tc>
                <a:extLst>
                  <a:ext uri="{0D108BD9-81ED-4DB2-BD59-A6C34878D82A}">
                    <a16:rowId xmlns:a16="http://schemas.microsoft.com/office/drawing/2014/main" val="10001"/>
                  </a:ext>
                </a:extLst>
              </a:tr>
              <a:tr h="395892">
                <a:tc>
                  <a:txBody>
                    <a:bodyPr/>
                    <a:lstStyle/>
                    <a:p>
                      <a:r>
                        <a:rPr lang="en-US" sz="2000" dirty="0">
                          <a:latin typeface="+mn-lt"/>
                        </a:rPr>
                        <a:t>5002</a:t>
                      </a:r>
                    </a:p>
                  </a:txBody>
                  <a:tcPr marL="79178" marR="79178" marT="39589" marB="39589"/>
                </a:tc>
                <a:tc>
                  <a:txBody>
                    <a:bodyPr/>
                    <a:lstStyle/>
                    <a:p>
                      <a:r>
                        <a:rPr lang="en-US" sz="2000" dirty="0">
                          <a:latin typeface="+mn-lt"/>
                        </a:rPr>
                        <a:t>Arun Kumar</a:t>
                      </a:r>
                    </a:p>
                  </a:txBody>
                  <a:tcPr marL="79178" marR="79178" marT="39589" marB="39589"/>
                </a:tc>
                <a:tc>
                  <a:txBody>
                    <a:bodyPr/>
                    <a:lstStyle/>
                    <a:p>
                      <a:r>
                        <a:rPr lang="en-US" sz="2000" dirty="0">
                          <a:latin typeface="+mn-lt"/>
                          <a:hlinkClick r:id="rId4"/>
                        </a:rPr>
                        <a:t>akumar@ge.com</a:t>
                      </a:r>
                      <a:endParaRPr lang="en-US" sz="2000" dirty="0">
                        <a:latin typeface="+mn-lt"/>
                      </a:endParaRPr>
                    </a:p>
                  </a:txBody>
                  <a:tcPr marL="79178" marR="79178" marT="39589" marB="39589"/>
                </a:tc>
                <a:tc>
                  <a:txBody>
                    <a:bodyPr/>
                    <a:lstStyle/>
                    <a:p>
                      <a:r>
                        <a:rPr lang="en-US" sz="2000" dirty="0">
                          <a:latin typeface="+mn-lt"/>
                        </a:rPr>
                        <a:t>23/11/1993</a:t>
                      </a:r>
                    </a:p>
                  </a:txBody>
                  <a:tcPr marL="79178" marR="79178" marT="39589" marB="39589"/>
                </a:tc>
                <a:tc>
                  <a:txBody>
                    <a:bodyPr/>
                    <a:lstStyle/>
                    <a:p>
                      <a:r>
                        <a:rPr lang="en-US" sz="2000" dirty="0">
                          <a:latin typeface="+mn-lt"/>
                        </a:rPr>
                        <a:t>#34, Near Bus Stand, Shan Plaza,</a:t>
                      </a:r>
                      <a:r>
                        <a:rPr lang="en-US" sz="2000" baseline="0" dirty="0">
                          <a:latin typeface="+mn-lt"/>
                        </a:rPr>
                        <a:t> </a:t>
                      </a:r>
                      <a:r>
                        <a:rPr lang="en-US" sz="2000" dirty="0">
                          <a:latin typeface="+mn-lt"/>
                        </a:rPr>
                        <a:t>Mangalore</a:t>
                      </a:r>
                    </a:p>
                  </a:txBody>
                  <a:tcPr marL="79178" marR="79178" marT="39589" marB="39589"/>
                </a:tc>
                <a:tc>
                  <a:txBody>
                    <a:bodyPr/>
                    <a:lstStyle/>
                    <a:p>
                      <a:pPr algn="ctr"/>
                      <a:r>
                        <a:rPr lang="en-US" sz="2000" dirty="0">
                          <a:latin typeface="+mn-lt"/>
                        </a:rPr>
                        <a:t>4.1</a:t>
                      </a:r>
                    </a:p>
                  </a:txBody>
                  <a:tcPr marL="79178" marR="79178" marT="39589" marB="39589"/>
                </a:tc>
                <a:extLst>
                  <a:ext uri="{0D108BD9-81ED-4DB2-BD59-A6C34878D82A}">
                    <a16:rowId xmlns:a16="http://schemas.microsoft.com/office/drawing/2014/main" val="10002"/>
                  </a:ext>
                </a:extLst>
              </a:tr>
              <a:tr h="653698">
                <a:tc>
                  <a:txBody>
                    <a:bodyPr/>
                    <a:lstStyle/>
                    <a:p>
                      <a:r>
                        <a:rPr lang="en-US" sz="2000" dirty="0">
                          <a:latin typeface="+mn-lt"/>
                        </a:rPr>
                        <a:t>5003</a:t>
                      </a:r>
                    </a:p>
                  </a:txBody>
                  <a:tcPr marL="79178" marR="79178" marT="39589" marB="39589"/>
                </a:tc>
                <a:tc>
                  <a:txBody>
                    <a:bodyPr/>
                    <a:lstStyle/>
                    <a:p>
                      <a:r>
                        <a:rPr lang="en-US" sz="2000" dirty="0">
                          <a:latin typeface="+mn-lt"/>
                        </a:rPr>
                        <a:t>Mary Francis</a:t>
                      </a:r>
                    </a:p>
                  </a:txBody>
                  <a:tcPr marL="79178" marR="79178" marT="39589" marB="39589"/>
                </a:tc>
                <a:tc>
                  <a:txBody>
                    <a:bodyPr/>
                    <a:lstStyle/>
                    <a:p>
                      <a:r>
                        <a:rPr lang="en-US" sz="2000" dirty="0">
                          <a:latin typeface="+mn-lt"/>
                          <a:hlinkClick r:id="rId5"/>
                        </a:rPr>
                        <a:t>maryfran@ms.com</a:t>
                      </a:r>
                      <a:r>
                        <a:rPr lang="en-US" sz="2000" dirty="0">
                          <a:latin typeface="+mn-lt"/>
                        </a:rPr>
                        <a:t> </a:t>
                      </a:r>
                    </a:p>
                  </a:txBody>
                  <a:tcPr marL="79178" marR="79178" marT="39589" marB="39589"/>
                </a:tc>
                <a:tc>
                  <a:txBody>
                    <a:bodyPr/>
                    <a:lstStyle/>
                    <a:p>
                      <a:r>
                        <a:rPr lang="en-US" sz="2000" dirty="0">
                          <a:latin typeface="+mn-lt"/>
                        </a:rPr>
                        <a:t>12/05/1993</a:t>
                      </a:r>
                    </a:p>
                  </a:txBody>
                  <a:tcPr marL="79178" marR="79178" marT="39589" marB="39589"/>
                </a:tc>
                <a:tc>
                  <a:txBody>
                    <a:bodyPr/>
                    <a:lstStyle/>
                    <a:p>
                      <a:r>
                        <a:rPr lang="en-US" sz="2000" dirty="0">
                          <a:latin typeface="+mn-lt"/>
                        </a:rPr>
                        <a:t>#44, Meeta Towers, D. U. Road, Mysore</a:t>
                      </a:r>
                    </a:p>
                  </a:txBody>
                  <a:tcPr marL="79178" marR="79178" marT="39589" marB="39589"/>
                </a:tc>
                <a:tc>
                  <a:txBody>
                    <a:bodyPr/>
                    <a:lstStyle/>
                    <a:p>
                      <a:pPr algn="ctr"/>
                      <a:r>
                        <a:rPr lang="en-US" sz="2000" dirty="0">
                          <a:latin typeface="+mn-lt"/>
                        </a:rPr>
                        <a:t>4.2</a:t>
                      </a:r>
                    </a:p>
                  </a:txBody>
                  <a:tcPr marL="79178" marR="79178" marT="39589" marB="39589"/>
                </a:tc>
                <a:extLst>
                  <a:ext uri="{0D108BD9-81ED-4DB2-BD59-A6C34878D82A}">
                    <a16:rowId xmlns:a16="http://schemas.microsoft.com/office/drawing/2014/main" val="10003"/>
                  </a:ext>
                </a:extLst>
              </a:tr>
            </a:tbl>
          </a:graphicData>
        </a:graphic>
      </p:graphicFrame>
      <p:sp>
        <p:nvSpPr>
          <p:cNvPr id="28" name="TextBox 27"/>
          <p:cNvSpPr txBox="1"/>
          <p:nvPr/>
        </p:nvSpPr>
        <p:spPr>
          <a:xfrm>
            <a:off x="822927" y="5912083"/>
            <a:ext cx="3492838" cy="353943"/>
          </a:xfrm>
          <a:prstGeom prst="rect">
            <a:avLst/>
          </a:prstGeom>
          <a:noFill/>
          <a:ln>
            <a:solidFill>
              <a:schemeClr val="tx1"/>
            </a:solidFill>
            <a:prstDash val="sysDot"/>
          </a:ln>
        </p:spPr>
        <p:txBody>
          <a:bodyPr wrap="square" lIns="39589" tIns="0" rIns="0" rtlCol="0">
            <a:spAutoFit/>
          </a:bodyPr>
          <a:lstStyle/>
          <a:p>
            <a:pPr>
              <a:spcAft>
                <a:spcPts val="520"/>
              </a:spcAft>
            </a:pPr>
            <a:r>
              <a:rPr lang="en-US" sz="2000" b="1" dirty="0"/>
              <a:t>Tuple: </a:t>
            </a:r>
            <a:r>
              <a:rPr lang="en-US" sz="2000" dirty="0"/>
              <a:t>A row in a relation</a:t>
            </a:r>
          </a:p>
        </p:txBody>
      </p:sp>
      <p:sp>
        <p:nvSpPr>
          <p:cNvPr id="29" name="TextBox 28"/>
          <p:cNvSpPr txBox="1"/>
          <p:nvPr/>
        </p:nvSpPr>
        <p:spPr>
          <a:xfrm>
            <a:off x="5883699" y="2192996"/>
            <a:ext cx="4414431" cy="661720"/>
          </a:xfrm>
          <a:prstGeom prst="rect">
            <a:avLst/>
          </a:prstGeom>
          <a:noFill/>
          <a:ln>
            <a:solidFill>
              <a:schemeClr val="tx1"/>
            </a:solidFill>
            <a:prstDash val="sysDot"/>
          </a:ln>
        </p:spPr>
        <p:txBody>
          <a:bodyPr wrap="square" lIns="39589" tIns="0" rIns="0" rtlCol="0">
            <a:spAutoFit/>
          </a:bodyPr>
          <a:lstStyle/>
          <a:p>
            <a:pPr>
              <a:spcAft>
                <a:spcPts val="520"/>
              </a:spcAft>
            </a:pPr>
            <a:r>
              <a:rPr lang="en-US" sz="2000" b="1" dirty="0"/>
              <a:t>Attribute: </a:t>
            </a:r>
            <a:r>
              <a:rPr lang="en-US" sz="2000" dirty="0"/>
              <a:t>Header of a column in a relation</a:t>
            </a:r>
          </a:p>
        </p:txBody>
      </p:sp>
      <p:sp>
        <p:nvSpPr>
          <p:cNvPr id="30" name="TextBox 29"/>
          <p:cNvSpPr txBox="1"/>
          <p:nvPr/>
        </p:nvSpPr>
        <p:spPr>
          <a:xfrm>
            <a:off x="2620139" y="2935453"/>
            <a:ext cx="1494035" cy="384721"/>
          </a:xfrm>
          <a:prstGeom prst="rect">
            <a:avLst/>
          </a:prstGeom>
          <a:noFill/>
        </p:spPr>
        <p:txBody>
          <a:bodyPr wrap="square" lIns="39589" tIns="0" rIns="0" rtlCol="0">
            <a:spAutoFit/>
          </a:bodyPr>
          <a:lstStyle/>
          <a:p>
            <a:r>
              <a:rPr lang="en-US" sz="2200" b="1" dirty="0">
                <a:latin typeface="Helvetica LT Std Cond" pitchFamily="34" charset="0"/>
              </a:rPr>
              <a:t>STUDENT</a:t>
            </a:r>
          </a:p>
        </p:txBody>
      </p:sp>
      <p:cxnSp>
        <p:nvCxnSpPr>
          <p:cNvPr id="31" name="Straight Arrow Connector 30"/>
          <p:cNvCxnSpPr/>
          <p:nvPr/>
        </p:nvCxnSpPr>
        <p:spPr>
          <a:xfrm flipH="1">
            <a:off x="6935692" y="2587355"/>
            <a:ext cx="1340711" cy="66804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rot="16200000" flipH="1">
            <a:off x="7905325" y="2954660"/>
            <a:ext cx="737687" cy="600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8276403" y="2587355"/>
            <a:ext cx="1582162" cy="779926"/>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7606047" y="5880659"/>
            <a:ext cx="3278641" cy="661720"/>
          </a:xfrm>
          <a:prstGeom prst="rect">
            <a:avLst/>
          </a:prstGeom>
          <a:noFill/>
          <a:ln>
            <a:solidFill>
              <a:schemeClr val="tx1"/>
            </a:solidFill>
            <a:prstDash val="sysDot"/>
          </a:ln>
        </p:spPr>
        <p:txBody>
          <a:bodyPr wrap="square" lIns="39589" tIns="0" rIns="0" rtlCol="0">
            <a:spAutoFit/>
          </a:bodyPr>
          <a:lstStyle/>
          <a:p>
            <a:pPr>
              <a:spcAft>
                <a:spcPts val="520"/>
              </a:spcAft>
            </a:pPr>
            <a:r>
              <a:rPr lang="en-US" sz="2000" b="1" dirty="0"/>
              <a:t>Domain: </a:t>
            </a:r>
            <a:r>
              <a:rPr lang="en-US" sz="2000" dirty="0"/>
              <a:t>A set of atomic values of an attribute</a:t>
            </a:r>
          </a:p>
        </p:txBody>
      </p:sp>
      <p:sp>
        <p:nvSpPr>
          <p:cNvPr id="35" name="Double Brace 34"/>
          <p:cNvSpPr/>
          <p:nvPr/>
        </p:nvSpPr>
        <p:spPr>
          <a:xfrm>
            <a:off x="10298130" y="3863290"/>
            <a:ext cx="615832" cy="1690460"/>
          </a:xfrm>
          <a:prstGeom prst="bracePair">
            <a:avLst/>
          </a:prstGeom>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78" dirty="0">
              <a:latin typeface="Helvetica LT Std Cond" pitchFamily="34" charset="0"/>
            </a:endParaRPr>
          </a:p>
        </p:txBody>
      </p:sp>
      <p:sp>
        <p:nvSpPr>
          <p:cNvPr id="36" name="TextBox 35"/>
          <p:cNvSpPr txBox="1"/>
          <p:nvPr/>
        </p:nvSpPr>
        <p:spPr>
          <a:xfrm>
            <a:off x="1262618" y="1850608"/>
            <a:ext cx="4209078" cy="661720"/>
          </a:xfrm>
          <a:prstGeom prst="rect">
            <a:avLst/>
          </a:prstGeom>
          <a:noFill/>
          <a:ln>
            <a:solidFill>
              <a:schemeClr val="tx1"/>
            </a:solidFill>
            <a:prstDash val="sysDot"/>
          </a:ln>
        </p:spPr>
        <p:txBody>
          <a:bodyPr wrap="square" lIns="39589" tIns="0" rIns="0" rtlCol="0">
            <a:spAutoFit/>
          </a:bodyPr>
          <a:lstStyle/>
          <a:p>
            <a:pPr>
              <a:spcAft>
                <a:spcPts val="520"/>
              </a:spcAft>
            </a:pPr>
            <a:r>
              <a:rPr lang="en-US" sz="2000" b="1" dirty="0"/>
              <a:t>Relation or Relation Table: </a:t>
            </a:r>
            <a:r>
              <a:rPr lang="en-US" sz="2000" dirty="0"/>
              <a:t>Set of tuples and unique attributes</a:t>
            </a:r>
          </a:p>
        </p:txBody>
      </p:sp>
      <p:cxnSp>
        <p:nvCxnSpPr>
          <p:cNvPr id="37" name="Straight Arrow Connector 36"/>
          <p:cNvCxnSpPr/>
          <p:nvPr/>
        </p:nvCxnSpPr>
        <p:spPr>
          <a:xfrm>
            <a:off x="3176155" y="2530197"/>
            <a:ext cx="1009" cy="39118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cxnSpLocks/>
          </p:cNvCxnSpPr>
          <p:nvPr/>
        </p:nvCxnSpPr>
        <p:spPr>
          <a:xfrm flipV="1">
            <a:off x="9245367" y="4708520"/>
            <a:ext cx="1052763" cy="1203564"/>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1F3928DF-7F88-A748-BD83-793440C8F40E}"/>
              </a:ext>
            </a:extLst>
          </p:cNvPr>
          <p:cNvGrpSpPr/>
          <p:nvPr/>
        </p:nvGrpSpPr>
        <p:grpSpPr>
          <a:xfrm>
            <a:off x="1114573" y="3815097"/>
            <a:ext cx="507701" cy="2096986"/>
            <a:chOff x="1114573" y="3815097"/>
            <a:chExt cx="507701" cy="2096986"/>
          </a:xfrm>
        </p:grpSpPr>
        <p:cxnSp>
          <p:nvCxnSpPr>
            <p:cNvPr id="39" name="Straight Arrow Connector 38"/>
            <p:cNvCxnSpPr>
              <a:cxnSpLocks/>
            </p:cNvCxnSpPr>
            <p:nvPr/>
          </p:nvCxnSpPr>
          <p:spPr>
            <a:xfrm>
              <a:off x="1114573" y="3815097"/>
              <a:ext cx="473446"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cxnSpLocks/>
            </p:cNvCxnSpPr>
            <p:nvPr/>
          </p:nvCxnSpPr>
          <p:spPr>
            <a:xfrm>
              <a:off x="1132272" y="4575435"/>
              <a:ext cx="455754"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cxnSpLocks/>
            </p:cNvCxnSpPr>
            <p:nvPr/>
          </p:nvCxnSpPr>
          <p:spPr>
            <a:xfrm>
              <a:off x="1114573" y="5348017"/>
              <a:ext cx="507701" cy="0"/>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3" name="Straight Arrow Connector 2"/>
            <p:cNvCxnSpPr/>
            <p:nvPr/>
          </p:nvCxnSpPr>
          <p:spPr>
            <a:xfrm>
              <a:off x="1114573" y="3815097"/>
              <a:ext cx="17699" cy="209698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normAutofit fontScale="90000"/>
          </a:bodyPr>
          <a:lstStyle/>
          <a:p>
            <a:r>
              <a:rPr lang="en-US" dirty="0"/>
              <a:t>RELATIONAL MODELS BASICS </a:t>
            </a:r>
          </a:p>
        </p:txBody>
      </p:sp>
      <p:sp>
        <p:nvSpPr>
          <p:cNvPr id="4" name="Slide Number Placeholder 3">
            <a:extLst>
              <a:ext uri="{FF2B5EF4-FFF2-40B4-BE49-F238E27FC236}">
                <a16:creationId xmlns:a16="http://schemas.microsoft.com/office/drawing/2014/main" id="{33FEF37F-1113-4F4B-BE1B-25808D7E3573}"/>
              </a:ext>
            </a:extLst>
          </p:cNvPr>
          <p:cNvSpPr>
            <a:spLocks noGrp="1"/>
          </p:cNvSpPr>
          <p:nvPr>
            <p:ph type="sldNum" sz="quarter" idx="4"/>
          </p:nvPr>
        </p:nvSpPr>
        <p:spPr/>
        <p:txBody>
          <a:bodyPr/>
          <a:lstStyle/>
          <a:p>
            <a:fld id="{6A7BD299-4115-435C-9390-0BF281B3F2C8}" type="slidenum">
              <a:rPr lang="en-US" smtClean="0"/>
              <a:pPr/>
              <a:t>16</a:t>
            </a:fld>
            <a:endParaRPr lang="en-US" dirty="0"/>
          </a:p>
        </p:txBody>
      </p:sp>
      <p:sp>
        <p:nvSpPr>
          <p:cNvPr id="5" name="Footer Placeholder 4">
            <a:extLst>
              <a:ext uri="{FF2B5EF4-FFF2-40B4-BE49-F238E27FC236}">
                <a16:creationId xmlns:a16="http://schemas.microsoft.com/office/drawing/2014/main" id="{24700A62-FC83-3A4A-9385-108CF3807734}"/>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93385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nodeType="afterEffect">
                                  <p:stCondLst>
                                    <p:cond delay="0"/>
                                  </p:stCondLst>
                                  <p:childTnLst>
                                    <p:set>
                                      <p:cBhvr>
                                        <p:cTn id="17" dur="1" fill="hold">
                                          <p:stCondLst>
                                            <p:cond delay="0"/>
                                          </p:stCondLst>
                                        </p:cTn>
                                        <p:tgtEl>
                                          <p:spTgt spid="37"/>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29"/>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nodeType="afterEffect">
                                  <p:stCondLst>
                                    <p:cond delay="0"/>
                                  </p:stCondLst>
                                  <p:childTnLst>
                                    <p:set>
                                      <p:cBhvr>
                                        <p:cTn id="24" dur="1" fill="hold">
                                          <p:stCondLst>
                                            <p:cond delay="0"/>
                                          </p:stCondLst>
                                        </p:cTn>
                                        <p:tgtEl>
                                          <p:spTgt spid="31"/>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nodeType="afterEffect">
                                  <p:stCondLst>
                                    <p:cond delay="0"/>
                                  </p:stCondLst>
                                  <p:childTnLst>
                                    <p:set>
                                      <p:cBhvr>
                                        <p:cTn id="27" dur="1" fill="hold">
                                          <p:stCondLst>
                                            <p:cond delay="0"/>
                                          </p:stCondLst>
                                        </p:cTn>
                                        <p:tgtEl>
                                          <p:spTgt spid="32"/>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nodeType="after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par>
                          <p:cTn id="39" fill="hold">
                            <p:stCondLst>
                              <p:cond delay="0"/>
                            </p:stCondLst>
                            <p:childTnLst>
                              <p:par>
                                <p:cTn id="40" presetID="1" presetClass="entr" presetSubtype="0" fill="hold" nodeType="afterEffect">
                                  <p:stCondLst>
                                    <p:cond delay="0"/>
                                  </p:stCondLst>
                                  <p:childTnLst>
                                    <p:set>
                                      <p:cBhvr>
                                        <p:cTn id="41"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p:bldP spid="34" grpId="0" animBg="1"/>
      <p:bldP spid="35" grpId="0" animBg="1"/>
      <p:bldP spid="3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Key Attributes</a:t>
            </a:r>
          </a:p>
          <a:p>
            <a:pPr lvl="1"/>
            <a:r>
              <a:rPr lang="en-US" dirty="0"/>
              <a:t>The attributes that participate in the selection of candidate key are Key attributes</a:t>
            </a:r>
          </a:p>
          <a:p>
            <a:endParaRPr lang="en-US" dirty="0"/>
          </a:p>
          <a:p>
            <a:r>
              <a:rPr lang="en-US" dirty="0"/>
              <a:t>Non-Key Attributes</a:t>
            </a:r>
          </a:p>
          <a:p>
            <a:pPr lvl="1"/>
            <a:r>
              <a:rPr lang="en-US" dirty="0"/>
              <a:t>The attributes other than the Candidate Key attributes in a table/relation are called Non-Key attributes</a:t>
            </a:r>
          </a:p>
          <a:p>
            <a:endParaRPr lang="en-US" dirty="0"/>
          </a:p>
        </p:txBody>
      </p:sp>
      <p:sp>
        <p:nvSpPr>
          <p:cNvPr id="4" name="Title 3"/>
          <p:cNvSpPr>
            <a:spLocks noGrp="1"/>
          </p:cNvSpPr>
          <p:nvPr>
            <p:ph type="title"/>
          </p:nvPr>
        </p:nvSpPr>
        <p:spPr/>
        <p:txBody>
          <a:bodyPr>
            <a:normAutofit fontScale="90000"/>
          </a:bodyPr>
          <a:lstStyle/>
          <a:p>
            <a:pPr lvl="0"/>
            <a:r>
              <a:rPr lang="en-IN" dirty="0"/>
              <a:t>KEY AND NON-KEY ATTRIBUTES</a:t>
            </a:r>
            <a:r>
              <a:rPr lang="en-US" dirty="0"/>
              <a:t> </a:t>
            </a:r>
          </a:p>
        </p:txBody>
      </p:sp>
      <p:sp>
        <p:nvSpPr>
          <p:cNvPr id="2" name="Slide Number Placeholder 1">
            <a:extLst>
              <a:ext uri="{FF2B5EF4-FFF2-40B4-BE49-F238E27FC236}">
                <a16:creationId xmlns:a16="http://schemas.microsoft.com/office/drawing/2014/main" id="{07F06747-4F20-9F4B-9340-8537E7DFA712}"/>
              </a:ext>
            </a:extLst>
          </p:cNvPr>
          <p:cNvSpPr>
            <a:spLocks noGrp="1"/>
          </p:cNvSpPr>
          <p:nvPr>
            <p:ph type="sldNum" sz="quarter" idx="4"/>
          </p:nvPr>
        </p:nvSpPr>
        <p:spPr/>
        <p:txBody>
          <a:bodyPr/>
          <a:lstStyle/>
          <a:p>
            <a:fld id="{6A7BD299-4115-435C-9390-0BF281B3F2C8}" type="slidenum">
              <a:rPr lang="en-US" smtClean="0"/>
              <a:pPr/>
              <a:t>17</a:t>
            </a:fld>
            <a:endParaRPr lang="en-US" dirty="0"/>
          </a:p>
        </p:txBody>
      </p:sp>
      <p:sp>
        <p:nvSpPr>
          <p:cNvPr id="6" name="Title 1"/>
          <p:cNvSpPr txBox="1">
            <a:spLocks/>
          </p:cNvSpPr>
          <p:nvPr/>
        </p:nvSpPr>
        <p:spPr>
          <a:xfrm>
            <a:off x="5312269" y="3935300"/>
            <a:ext cx="2270959" cy="471747"/>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400" b="1" dirty="0">
                <a:ln w="3175" cmpd="sng">
                  <a:noFill/>
                </a:ln>
                <a:ea typeface="+mj-ea"/>
                <a:cs typeface="+mj-cs"/>
              </a:rPr>
              <a:t>Student Table</a:t>
            </a:r>
          </a:p>
        </p:txBody>
      </p:sp>
      <p:cxnSp>
        <p:nvCxnSpPr>
          <p:cNvPr id="7" name="Straight Arrow Connector 6"/>
          <p:cNvCxnSpPr>
            <a:cxnSpLocks/>
            <a:stCxn id="8" idx="0"/>
            <a:endCxn id="12" idx="2"/>
          </p:cNvCxnSpPr>
          <p:nvPr/>
        </p:nvCxnSpPr>
        <p:spPr>
          <a:xfrm flipV="1">
            <a:off x="4988420" y="4991476"/>
            <a:ext cx="1448478" cy="719566"/>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8" name="Title 1"/>
          <p:cNvSpPr txBox="1">
            <a:spLocks/>
          </p:cNvSpPr>
          <p:nvPr/>
        </p:nvSpPr>
        <p:spPr>
          <a:xfrm>
            <a:off x="3159620" y="5711042"/>
            <a:ext cx="3657600" cy="438471"/>
          </a:xfrm>
          <a:prstGeom prst="rect">
            <a:avLst/>
          </a:prstGeom>
        </p:spPr>
        <p:txBody>
          <a:bodyPr>
            <a:normAutofit/>
          </a:bodyPr>
          <a:lstStyle/>
          <a:p>
            <a:pPr lvl="0" algn="ctr" defTabSz="527975">
              <a:spcBef>
                <a:spcPct val="0"/>
              </a:spcBef>
              <a:defRPr/>
            </a:pPr>
            <a:r>
              <a:rPr lang="en-US" sz="2000" dirty="0">
                <a:ln w="3175" cmpd="sng">
                  <a:noFill/>
                </a:ln>
                <a:ea typeface="+mj-ea"/>
                <a:cs typeface="+mj-cs"/>
              </a:rPr>
              <a:t>Key attributes</a:t>
            </a:r>
          </a:p>
          <a:p>
            <a:pPr marL="0" marR="0" lvl="0" indent="0" defTabSz="527975"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w="3175" cmpd="sng">
                <a:noFill/>
              </a:ln>
              <a:solidFill>
                <a:schemeClr val="tx1"/>
              </a:solidFill>
              <a:effectLst/>
              <a:uLnTx/>
              <a:uFillTx/>
              <a:latin typeface="Helvetica LT Std Cond" pitchFamily="34" charset="0"/>
              <a:ea typeface="+mj-ea"/>
              <a:cs typeface="+mj-cs"/>
            </a:endParaRPr>
          </a:p>
        </p:txBody>
      </p:sp>
      <p:cxnSp>
        <p:nvCxnSpPr>
          <p:cNvPr id="9" name="Straight Arrow Connector 8"/>
          <p:cNvCxnSpPr>
            <a:cxnSpLocks/>
            <a:stCxn id="10" idx="0"/>
          </p:cNvCxnSpPr>
          <p:nvPr/>
        </p:nvCxnSpPr>
        <p:spPr>
          <a:xfrm flipH="1" flipV="1">
            <a:off x="5312269" y="5033193"/>
            <a:ext cx="2421309" cy="719575"/>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0" name="Title 1"/>
          <p:cNvSpPr txBox="1">
            <a:spLocks/>
          </p:cNvSpPr>
          <p:nvPr/>
        </p:nvSpPr>
        <p:spPr>
          <a:xfrm>
            <a:off x="6602125" y="5752768"/>
            <a:ext cx="2262906" cy="438470"/>
          </a:xfrm>
          <a:prstGeom prst="rect">
            <a:avLst/>
          </a:prstGeom>
        </p:spPr>
        <p:txBody>
          <a:bodyPr>
            <a:normAutofit fontScale="85000" lnSpcReduction="10000"/>
          </a:bodyPr>
          <a:lstStyle/>
          <a:p>
            <a:pPr algn="ctr" defTabSz="527975">
              <a:spcBef>
                <a:spcPct val="0"/>
              </a:spcBef>
              <a:defRPr/>
            </a:pPr>
            <a:r>
              <a:rPr lang="en-US" sz="2400" dirty="0">
                <a:ln w="3175" cmpd="sng">
                  <a:noFill/>
                </a:ln>
                <a:ea typeface="+mj-ea"/>
                <a:cs typeface="+mj-cs"/>
              </a:rPr>
              <a:t>Non- Key attributes</a:t>
            </a:r>
          </a:p>
          <a:p>
            <a:pPr marL="0" marR="0" lvl="0" indent="0" defTabSz="527975" rtl="0" eaLnBrk="1" fontAlgn="auto" latinLnBrk="0" hangingPunct="1">
              <a:lnSpc>
                <a:spcPct val="100000"/>
              </a:lnSpc>
              <a:spcBef>
                <a:spcPct val="0"/>
              </a:spcBef>
              <a:spcAft>
                <a:spcPts val="0"/>
              </a:spcAft>
              <a:buClrTx/>
              <a:buSzTx/>
              <a:buFontTx/>
              <a:buNone/>
              <a:tabLst/>
              <a:defRPr/>
            </a:pPr>
            <a:endParaRPr kumimoji="0" lang="en-US" sz="2800" b="0" i="0" u="none" strike="noStrike" kern="1200" cap="none" spc="0" normalizeH="0" baseline="0" noProof="0" dirty="0">
              <a:ln w="3175" cmpd="sng">
                <a:noFill/>
              </a:ln>
              <a:solidFill>
                <a:schemeClr val="tx1"/>
              </a:solidFill>
              <a:effectLst/>
              <a:uLnTx/>
              <a:uFillTx/>
              <a:latin typeface="Helvetica LT Std Cond" pitchFamily="34" charset="0"/>
              <a:ea typeface="+mj-ea"/>
              <a:cs typeface="+mj-cs"/>
            </a:endParaRPr>
          </a:p>
        </p:txBody>
      </p:sp>
      <p:cxnSp>
        <p:nvCxnSpPr>
          <p:cNvPr id="11" name="Straight Arrow Connector 10"/>
          <p:cNvCxnSpPr>
            <a:cxnSpLocks/>
            <a:stCxn id="8" idx="0"/>
          </p:cNvCxnSpPr>
          <p:nvPr/>
        </p:nvCxnSpPr>
        <p:spPr>
          <a:xfrm flipV="1">
            <a:off x="4988420" y="5084896"/>
            <a:ext cx="2528105" cy="626146"/>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2" name="Content Placeholder 6"/>
          <p:cNvGraphicFramePr>
            <a:graphicFrameLocks/>
          </p:cNvGraphicFramePr>
          <p:nvPr>
            <p:extLst>
              <p:ext uri="{D42A27DB-BD31-4B8C-83A1-F6EECF244321}">
                <p14:modId xmlns:p14="http://schemas.microsoft.com/office/powerpoint/2010/main" val="2848927178"/>
              </p:ext>
            </p:extLst>
          </p:nvPr>
        </p:nvGraphicFramePr>
        <p:xfrm>
          <a:off x="2370783" y="4435518"/>
          <a:ext cx="8132230" cy="555958"/>
        </p:xfrm>
        <a:graphic>
          <a:graphicData uri="http://schemas.openxmlformats.org/drawingml/2006/table">
            <a:tbl>
              <a:tblPr firstRow="1" bandRow="1">
                <a:tableStyleId>{5C22544A-7EE6-4342-B048-85BDC9FD1C3A}</a:tableStyleId>
              </a:tblPr>
              <a:tblGrid>
                <a:gridCol w="1800901">
                  <a:extLst>
                    <a:ext uri="{9D8B030D-6E8A-4147-A177-3AD203B41FA5}">
                      <a16:colId xmlns:a16="http://schemas.microsoft.com/office/drawing/2014/main" val="20000"/>
                    </a:ext>
                  </a:extLst>
                </a:gridCol>
                <a:gridCol w="1487600">
                  <a:extLst>
                    <a:ext uri="{9D8B030D-6E8A-4147-A177-3AD203B41FA5}">
                      <a16:colId xmlns:a16="http://schemas.microsoft.com/office/drawing/2014/main" val="20001"/>
                    </a:ext>
                  </a:extLst>
                </a:gridCol>
                <a:gridCol w="1487600">
                  <a:extLst>
                    <a:ext uri="{9D8B030D-6E8A-4147-A177-3AD203B41FA5}">
                      <a16:colId xmlns:a16="http://schemas.microsoft.com/office/drawing/2014/main" val="20002"/>
                    </a:ext>
                  </a:extLst>
                </a:gridCol>
                <a:gridCol w="1818797">
                  <a:extLst>
                    <a:ext uri="{9D8B030D-6E8A-4147-A177-3AD203B41FA5}">
                      <a16:colId xmlns:a16="http://schemas.microsoft.com/office/drawing/2014/main" val="20003"/>
                    </a:ext>
                  </a:extLst>
                </a:gridCol>
                <a:gridCol w="1537332">
                  <a:extLst>
                    <a:ext uri="{9D8B030D-6E8A-4147-A177-3AD203B41FA5}">
                      <a16:colId xmlns:a16="http://schemas.microsoft.com/office/drawing/2014/main" val="20004"/>
                    </a:ext>
                  </a:extLst>
                </a:gridCol>
              </a:tblGrid>
              <a:tr h="555958">
                <a:tc>
                  <a:txBody>
                    <a:bodyPr/>
                    <a:lstStyle/>
                    <a:p>
                      <a:pPr algn="ctr"/>
                      <a:r>
                        <a:rPr lang="en-US" sz="2400" dirty="0">
                          <a:latin typeface="+mn-lt"/>
                        </a:rPr>
                        <a:t>Student Id</a:t>
                      </a:r>
                    </a:p>
                  </a:txBody>
                  <a:tcPr marL="130442" marR="130442" anchor="ctr"/>
                </a:tc>
                <a:tc>
                  <a:txBody>
                    <a:bodyPr/>
                    <a:lstStyle/>
                    <a:p>
                      <a:pPr algn="ctr"/>
                      <a:r>
                        <a:rPr lang="en-US" sz="2400" dirty="0">
                          <a:latin typeface="+mn-lt"/>
                        </a:rPr>
                        <a:t>Name</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Email Id</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Mobile No</a:t>
                      </a:r>
                    </a:p>
                  </a:txBody>
                  <a:tcPr marL="130442" marR="130442" anchor="ctr"/>
                </a:tc>
                <a:tc>
                  <a:txBody>
                    <a:bodyPr/>
                    <a:lstStyle/>
                    <a:p>
                      <a:pPr algn="ctr"/>
                      <a:r>
                        <a:rPr lang="en-US" sz="2400" dirty="0">
                          <a:latin typeface="+mn-lt"/>
                        </a:rPr>
                        <a:t>Address</a:t>
                      </a:r>
                    </a:p>
                  </a:txBody>
                  <a:tcPr marL="130442" marR="130442" anchor="ctr"/>
                </a:tc>
                <a:extLst>
                  <a:ext uri="{0D108BD9-81ED-4DB2-BD59-A6C34878D82A}">
                    <a16:rowId xmlns:a16="http://schemas.microsoft.com/office/drawing/2014/main" val="10000"/>
                  </a:ext>
                </a:extLst>
              </a:tr>
            </a:tbl>
          </a:graphicData>
        </a:graphic>
      </p:graphicFrame>
      <p:cxnSp>
        <p:nvCxnSpPr>
          <p:cNvPr id="13" name="Straight Arrow Connector 12"/>
          <p:cNvCxnSpPr>
            <a:cxnSpLocks/>
            <a:stCxn id="8" idx="0"/>
          </p:cNvCxnSpPr>
          <p:nvPr/>
        </p:nvCxnSpPr>
        <p:spPr>
          <a:xfrm flipH="1" flipV="1">
            <a:off x="3858926" y="5106872"/>
            <a:ext cx="1129494" cy="604170"/>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4" name="Straight Arrow Connector 13"/>
          <p:cNvCxnSpPr>
            <a:cxnSpLocks/>
            <a:stCxn id="10" idx="0"/>
          </p:cNvCxnSpPr>
          <p:nvPr/>
        </p:nvCxnSpPr>
        <p:spPr>
          <a:xfrm flipV="1">
            <a:off x="7733578" y="5075274"/>
            <a:ext cx="1875371" cy="677494"/>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 name="Footer Placeholder 2">
            <a:extLst>
              <a:ext uri="{FF2B5EF4-FFF2-40B4-BE49-F238E27FC236}">
                <a16:creationId xmlns:a16="http://schemas.microsoft.com/office/drawing/2014/main" id="{9520AD5A-4831-D04E-B251-617109858167}"/>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863508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1"/>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Candidate keys are identified during the design of the data base</a:t>
            </a:r>
          </a:p>
          <a:p>
            <a:r>
              <a:rPr lang="en-US" dirty="0"/>
              <a:t>Candidate key is an attribute, that is sufficient to distinguish every tuple in the relation from each one</a:t>
            </a:r>
          </a:p>
          <a:p>
            <a:r>
              <a:rPr lang="en-US" dirty="0"/>
              <a:t>Composite Candidate key is a Candidate key comprising of two or more attributes</a:t>
            </a:r>
          </a:p>
          <a:p>
            <a:endParaRPr lang="en-US" dirty="0"/>
          </a:p>
        </p:txBody>
      </p:sp>
      <p:sp>
        <p:nvSpPr>
          <p:cNvPr id="4" name="Title 3"/>
          <p:cNvSpPr>
            <a:spLocks noGrp="1"/>
          </p:cNvSpPr>
          <p:nvPr>
            <p:ph type="title"/>
          </p:nvPr>
        </p:nvSpPr>
        <p:spPr/>
        <p:txBody>
          <a:bodyPr>
            <a:normAutofit fontScale="90000"/>
          </a:bodyPr>
          <a:lstStyle/>
          <a:p>
            <a:r>
              <a:rPr lang="en-US" dirty="0"/>
              <a:t>CANDIDATE KEY </a:t>
            </a:r>
          </a:p>
        </p:txBody>
      </p:sp>
      <p:sp>
        <p:nvSpPr>
          <p:cNvPr id="2" name="Slide Number Placeholder 1">
            <a:extLst>
              <a:ext uri="{FF2B5EF4-FFF2-40B4-BE49-F238E27FC236}">
                <a16:creationId xmlns:a16="http://schemas.microsoft.com/office/drawing/2014/main" id="{903BFED5-ACDE-8A49-A847-8A4DF0DE243E}"/>
              </a:ext>
            </a:extLst>
          </p:cNvPr>
          <p:cNvSpPr>
            <a:spLocks noGrp="1"/>
          </p:cNvSpPr>
          <p:nvPr>
            <p:ph type="sldNum" sz="quarter" idx="4"/>
          </p:nvPr>
        </p:nvSpPr>
        <p:spPr/>
        <p:txBody>
          <a:bodyPr/>
          <a:lstStyle/>
          <a:p>
            <a:fld id="{6A7BD299-4115-435C-9390-0BF281B3F2C8}" type="slidenum">
              <a:rPr lang="en-US" smtClean="0"/>
              <a:pPr/>
              <a:t>18</a:t>
            </a:fld>
            <a:endParaRPr lang="en-US" dirty="0"/>
          </a:p>
        </p:txBody>
      </p:sp>
      <p:cxnSp>
        <p:nvCxnSpPr>
          <p:cNvPr id="6" name="Straight Arrow Connector 5"/>
          <p:cNvCxnSpPr>
            <a:cxnSpLocks/>
            <a:stCxn id="9" idx="0"/>
          </p:cNvCxnSpPr>
          <p:nvPr/>
        </p:nvCxnSpPr>
        <p:spPr>
          <a:xfrm flipH="1" flipV="1">
            <a:off x="3587600" y="5019949"/>
            <a:ext cx="1596990" cy="899250"/>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8" name="Straight Arrow Connector 7"/>
          <p:cNvCxnSpPr>
            <a:cxnSpLocks/>
            <a:stCxn id="9" idx="0"/>
          </p:cNvCxnSpPr>
          <p:nvPr/>
        </p:nvCxnSpPr>
        <p:spPr>
          <a:xfrm flipV="1">
            <a:off x="5184590" y="4964299"/>
            <a:ext cx="846993" cy="954900"/>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 name="Title 1"/>
          <p:cNvSpPr txBox="1">
            <a:spLocks/>
          </p:cNvSpPr>
          <p:nvPr/>
        </p:nvSpPr>
        <p:spPr>
          <a:xfrm>
            <a:off x="4117034" y="5919199"/>
            <a:ext cx="2135112" cy="452745"/>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kumimoji="0" lang="en-US" sz="2000" b="0" i="0" u="none" strike="noStrike" kern="1200" cap="none" spc="0" normalizeH="0" baseline="0" noProof="0" dirty="0">
                <a:ln w="3175" cmpd="sng">
                  <a:noFill/>
                </a:ln>
                <a:solidFill>
                  <a:schemeClr val="tx1"/>
                </a:solidFill>
                <a:effectLst/>
                <a:uLnTx/>
                <a:uFillTx/>
                <a:ea typeface="+mj-ea"/>
                <a:cs typeface="+mj-cs"/>
              </a:rPr>
              <a:t>Candidate</a:t>
            </a:r>
            <a:r>
              <a:rPr kumimoji="0" lang="en-US" sz="2000" b="0" i="0" u="none" strike="noStrike" kern="1200" cap="none" spc="0" normalizeH="0" noProof="0" dirty="0">
                <a:ln w="3175" cmpd="sng">
                  <a:noFill/>
                </a:ln>
                <a:solidFill>
                  <a:schemeClr val="tx1"/>
                </a:solidFill>
                <a:effectLst/>
                <a:uLnTx/>
                <a:uFillTx/>
                <a:ea typeface="+mj-ea"/>
                <a:cs typeface="+mj-cs"/>
              </a:rPr>
              <a:t> Keys</a:t>
            </a:r>
          </a:p>
        </p:txBody>
      </p:sp>
      <p:cxnSp>
        <p:nvCxnSpPr>
          <p:cNvPr id="12" name="Straight Arrow Connector 11"/>
          <p:cNvCxnSpPr>
            <a:cxnSpLocks/>
            <a:stCxn id="9" idx="0"/>
          </p:cNvCxnSpPr>
          <p:nvPr/>
        </p:nvCxnSpPr>
        <p:spPr>
          <a:xfrm flipV="1">
            <a:off x="5184590" y="5023287"/>
            <a:ext cx="2548061" cy="895912"/>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3" name="Content Placeholder 6"/>
          <p:cNvGraphicFramePr>
            <a:graphicFrameLocks/>
          </p:cNvGraphicFramePr>
          <p:nvPr>
            <p:extLst>
              <p:ext uri="{D42A27DB-BD31-4B8C-83A1-F6EECF244321}">
                <p14:modId xmlns:p14="http://schemas.microsoft.com/office/powerpoint/2010/main" val="2286337080"/>
              </p:ext>
            </p:extLst>
          </p:nvPr>
        </p:nvGraphicFramePr>
        <p:xfrm>
          <a:off x="2370783" y="4435518"/>
          <a:ext cx="8132230" cy="555958"/>
        </p:xfrm>
        <a:graphic>
          <a:graphicData uri="http://schemas.openxmlformats.org/drawingml/2006/table">
            <a:tbl>
              <a:tblPr firstRow="1" bandRow="1">
                <a:tableStyleId>{5C22544A-7EE6-4342-B048-85BDC9FD1C3A}</a:tableStyleId>
              </a:tblPr>
              <a:tblGrid>
                <a:gridCol w="1800901">
                  <a:extLst>
                    <a:ext uri="{9D8B030D-6E8A-4147-A177-3AD203B41FA5}">
                      <a16:colId xmlns:a16="http://schemas.microsoft.com/office/drawing/2014/main" val="20000"/>
                    </a:ext>
                  </a:extLst>
                </a:gridCol>
                <a:gridCol w="1487600">
                  <a:extLst>
                    <a:ext uri="{9D8B030D-6E8A-4147-A177-3AD203B41FA5}">
                      <a16:colId xmlns:a16="http://schemas.microsoft.com/office/drawing/2014/main" val="20001"/>
                    </a:ext>
                  </a:extLst>
                </a:gridCol>
                <a:gridCol w="1487600">
                  <a:extLst>
                    <a:ext uri="{9D8B030D-6E8A-4147-A177-3AD203B41FA5}">
                      <a16:colId xmlns:a16="http://schemas.microsoft.com/office/drawing/2014/main" val="20002"/>
                    </a:ext>
                  </a:extLst>
                </a:gridCol>
                <a:gridCol w="1818797">
                  <a:extLst>
                    <a:ext uri="{9D8B030D-6E8A-4147-A177-3AD203B41FA5}">
                      <a16:colId xmlns:a16="http://schemas.microsoft.com/office/drawing/2014/main" val="20003"/>
                    </a:ext>
                  </a:extLst>
                </a:gridCol>
                <a:gridCol w="1537332">
                  <a:extLst>
                    <a:ext uri="{9D8B030D-6E8A-4147-A177-3AD203B41FA5}">
                      <a16:colId xmlns:a16="http://schemas.microsoft.com/office/drawing/2014/main" val="20004"/>
                    </a:ext>
                  </a:extLst>
                </a:gridCol>
              </a:tblGrid>
              <a:tr h="555958">
                <a:tc>
                  <a:txBody>
                    <a:bodyPr/>
                    <a:lstStyle/>
                    <a:p>
                      <a:pPr algn="ctr"/>
                      <a:r>
                        <a:rPr lang="en-US" sz="2400" dirty="0">
                          <a:latin typeface="+mn-lt"/>
                        </a:rPr>
                        <a:t>Student Id</a:t>
                      </a:r>
                    </a:p>
                  </a:txBody>
                  <a:tcPr marL="130442" marR="130442" anchor="ctr"/>
                </a:tc>
                <a:tc>
                  <a:txBody>
                    <a:bodyPr/>
                    <a:lstStyle/>
                    <a:p>
                      <a:pPr algn="ctr"/>
                      <a:r>
                        <a:rPr lang="en-US" sz="2400" dirty="0">
                          <a:latin typeface="+mn-lt"/>
                        </a:rPr>
                        <a:t>Name</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Email Id</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Mobile No</a:t>
                      </a:r>
                    </a:p>
                  </a:txBody>
                  <a:tcPr marL="130442" marR="130442" anchor="ctr"/>
                </a:tc>
                <a:tc>
                  <a:txBody>
                    <a:bodyPr/>
                    <a:lstStyle/>
                    <a:p>
                      <a:pPr algn="ctr"/>
                      <a:r>
                        <a:rPr lang="en-US" sz="2400" dirty="0">
                          <a:latin typeface="+mn-lt"/>
                        </a:rPr>
                        <a:t>Address</a:t>
                      </a:r>
                    </a:p>
                  </a:txBody>
                  <a:tcPr marL="130442" marR="130442" anchor="ctr"/>
                </a:tc>
                <a:extLst>
                  <a:ext uri="{0D108BD9-81ED-4DB2-BD59-A6C34878D82A}">
                    <a16:rowId xmlns:a16="http://schemas.microsoft.com/office/drawing/2014/main" val="10000"/>
                  </a:ext>
                </a:extLst>
              </a:tr>
            </a:tbl>
          </a:graphicData>
        </a:graphic>
      </p:graphicFrame>
      <p:sp>
        <p:nvSpPr>
          <p:cNvPr id="14" name="Title 1"/>
          <p:cNvSpPr txBox="1">
            <a:spLocks/>
          </p:cNvSpPr>
          <p:nvPr/>
        </p:nvSpPr>
        <p:spPr>
          <a:xfrm>
            <a:off x="5312269" y="3935300"/>
            <a:ext cx="2270959" cy="471747"/>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400" b="1" dirty="0">
                <a:ln w="3175" cmpd="sng">
                  <a:noFill/>
                </a:ln>
                <a:ea typeface="+mj-ea"/>
                <a:cs typeface="+mj-cs"/>
              </a:rPr>
              <a:t>Student Table</a:t>
            </a:r>
          </a:p>
        </p:txBody>
      </p:sp>
      <p:sp>
        <p:nvSpPr>
          <p:cNvPr id="3" name="Footer Placeholder 2">
            <a:extLst>
              <a:ext uri="{FF2B5EF4-FFF2-40B4-BE49-F238E27FC236}">
                <a16:creationId xmlns:a16="http://schemas.microsoft.com/office/drawing/2014/main" id="{8A6ED296-33F8-D04D-BA58-BE282EE940AB}"/>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50250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One among the candidate keys is chosen by the database designer at the time of table creation. This key is called as PRIMARY KEY and is used to uniquely identify the tuples</a:t>
            </a:r>
          </a:p>
          <a:p>
            <a:r>
              <a:rPr lang="en-US" dirty="0"/>
              <a:t>The remaining candidate keys (other than the primary key) are called as Alternate keys</a:t>
            </a:r>
          </a:p>
          <a:p>
            <a:r>
              <a:rPr lang="en-US" dirty="0"/>
              <a:t>Cannot be NULL and have to be unique</a:t>
            </a:r>
          </a:p>
          <a:p>
            <a:r>
              <a:rPr lang="en-US" dirty="0"/>
              <a:t>A relation (table) can have 0 or maximum ONE primary key</a:t>
            </a:r>
          </a:p>
          <a:p>
            <a:endParaRPr lang="en-US" dirty="0"/>
          </a:p>
        </p:txBody>
      </p:sp>
      <p:sp>
        <p:nvSpPr>
          <p:cNvPr id="4" name="Title 3"/>
          <p:cNvSpPr>
            <a:spLocks noGrp="1"/>
          </p:cNvSpPr>
          <p:nvPr>
            <p:ph type="title"/>
          </p:nvPr>
        </p:nvSpPr>
        <p:spPr/>
        <p:txBody>
          <a:bodyPr>
            <a:normAutofit fontScale="90000"/>
          </a:bodyPr>
          <a:lstStyle/>
          <a:p>
            <a:r>
              <a:rPr lang="en-US" dirty="0"/>
              <a:t>PRIMARY KEY </a:t>
            </a:r>
          </a:p>
        </p:txBody>
      </p:sp>
      <p:sp>
        <p:nvSpPr>
          <p:cNvPr id="2" name="Slide Number Placeholder 1">
            <a:extLst>
              <a:ext uri="{FF2B5EF4-FFF2-40B4-BE49-F238E27FC236}">
                <a16:creationId xmlns:a16="http://schemas.microsoft.com/office/drawing/2014/main" id="{B9625E48-7043-E746-9EA0-BFA85157E66F}"/>
              </a:ext>
            </a:extLst>
          </p:cNvPr>
          <p:cNvSpPr>
            <a:spLocks noGrp="1"/>
          </p:cNvSpPr>
          <p:nvPr>
            <p:ph type="sldNum" sz="quarter" idx="4"/>
          </p:nvPr>
        </p:nvSpPr>
        <p:spPr/>
        <p:txBody>
          <a:bodyPr/>
          <a:lstStyle/>
          <a:p>
            <a:fld id="{6A7BD299-4115-435C-9390-0BF281B3F2C8}" type="slidenum">
              <a:rPr lang="en-US" smtClean="0"/>
              <a:pPr/>
              <a:t>19</a:t>
            </a:fld>
            <a:endParaRPr lang="en-US" dirty="0"/>
          </a:p>
        </p:txBody>
      </p:sp>
      <p:cxnSp>
        <p:nvCxnSpPr>
          <p:cNvPr id="6" name="Straight Arrow Connector 5"/>
          <p:cNvCxnSpPr>
            <a:stCxn id="7" idx="3"/>
          </p:cNvCxnSpPr>
          <p:nvPr/>
        </p:nvCxnSpPr>
        <p:spPr>
          <a:xfrm flipV="1">
            <a:off x="2409449" y="5396765"/>
            <a:ext cx="877862" cy="756228"/>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7" name="Title 1"/>
          <p:cNvSpPr txBox="1">
            <a:spLocks/>
          </p:cNvSpPr>
          <p:nvPr/>
        </p:nvSpPr>
        <p:spPr>
          <a:xfrm>
            <a:off x="889503" y="5919501"/>
            <a:ext cx="1519946" cy="466984"/>
          </a:xfrm>
          <a:prstGeom prst="rect">
            <a:avLst/>
          </a:prstGeom>
        </p:spPr>
        <p:txBody>
          <a:bodyPr>
            <a:normAutofit fontScale="85000" lnSpcReduction="10000"/>
          </a:bodyPr>
          <a:lstStyle/>
          <a:p>
            <a:pPr marL="0" marR="0" lvl="0" indent="0" defTabSz="527975" rtl="0" eaLnBrk="1" fontAlgn="auto" latinLnBrk="0" hangingPunct="1">
              <a:lnSpc>
                <a:spcPct val="100000"/>
              </a:lnSpc>
              <a:spcBef>
                <a:spcPct val="0"/>
              </a:spcBef>
              <a:spcAft>
                <a:spcPts val="0"/>
              </a:spcAft>
              <a:buClrTx/>
              <a:buSzTx/>
              <a:buFontTx/>
              <a:buNone/>
              <a:tabLst/>
              <a:defRPr/>
            </a:pPr>
            <a:r>
              <a:rPr lang="en-US" sz="2400" dirty="0">
                <a:ln w="3175" cmpd="sng">
                  <a:noFill/>
                </a:ln>
                <a:ea typeface="+mj-ea"/>
                <a:cs typeface="+mj-cs"/>
              </a:rPr>
              <a:t>Primary Key</a:t>
            </a:r>
            <a:endParaRPr kumimoji="0" lang="en-US" sz="2400" b="0" i="0" u="none" strike="noStrike" kern="1200" cap="none" spc="0" normalizeH="0" noProof="0" dirty="0">
              <a:ln w="3175" cmpd="sng">
                <a:noFill/>
              </a:ln>
              <a:solidFill>
                <a:schemeClr val="tx1"/>
              </a:solidFill>
              <a:effectLst/>
              <a:uLnTx/>
              <a:uFillTx/>
              <a:latin typeface="Helvetica LT Std Cond" pitchFamily="34" charset="0"/>
              <a:ea typeface="+mj-ea"/>
              <a:cs typeface="+mj-cs"/>
            </a:endParaRPr>
          </a:p>
        </p:txBody>
      </p:sp>
      <p:cxnSp>
        <p:nvCxnSpPr>
          <p:cNvPr id="9" name="Straight Arrow Connector 8"/>
          <p:cNvCxnSpPr>
            <a:cxnSpLocks/>
            <a:stCxn id="12" idx="0"/>
          </p:cNvCxnSpPr>
          <p:nvPr/>
        </p:nvCxnSpPr>
        <p:spPr>
          <a:xfrm flipH="1" flipV="1">
            <a:off x="3781586" y="5396765"/>
            <a:ext cx="2186891" cy="622413"/>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1" name="Straight Arrow Connector 10"/>
          <p:cNvCxnSpPr>
            <a:cxnSpLocks/>
            <a:stCxn id="12" idx="0"/>
            <a:endCxn id="16" idx="2"/>
          </p:cNvCxnSpPr>
          <p:nvPr/>
        </p:nvCxnSpPr>
        <p:spPr>
          <a:xfrm flipV="1">
            <a:off x="5968477" y="5364955"/>
            <a:ext cx="468421" cy="654223"/>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2" name="Title 1"/>
          <p:cNvSpPr txBox="1">
            <a:spLocks/>
          </p:cNvSpPr>
          <p:nvPr/>
        </p:nvSpPr>
        <p:spPr>
          <a:xfrm>
            <a:off x="5007451" y="6019178"/>
            <a:ext cx="1922051" cy="498023"/>
          </a:xfrm>
          <a:prstGeom prst="rect">
            <a:avLst/>
          </a:prstGeom>
        </p:spPr>
        <p:txBody>
          <a:bodyPr>
            <a:normAutofit fontScale="85000" lnSpcReduction="10000"/>
          </a:bodyPr>
          <a:lstStyle/>
          <a:p>
            <a:pPr defTabSz="527975">
              <a:spcBef>
                <a:spcPct val="0"/>
              </a:spcBef>
              <a:defRPr/>
            </a:pPr>
            <a:r>
              <a:rPr lang="en-US" sz="2400" dirty="0">
                <a:ln w="3175" cmpd="sng">
                  <a:noFill/>
                </a:ln>
                <a:ea typeface="+mj-ea"/>
                <a:cs typeface="+mj-cs"/>
              </a:rPr>
              <a:t>Candidate Keys</a:t>
            </a:r>
          </a:p>
        </p:txBody>
      </p:sp>
      <p:cxnSp>
        <p:nvCxnSpPr>
          <p:cNvPr id="14" name="Straight Arrow Connector 13"/>
          <p:cNvCxnSpPr>
            <a:stCxn id="15" idx="2"/>
          </p:cNvCxnSpPr>
          <p:nvPr/>
        </p:nvCxnSpPr>
        <p:spPr>
          <a:xfrm flipH="1">
            <a:off x="6670969" y="4276330"/>
            <a:ext cx="795321" cy="553384"/>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5" name="Title 1"/>
          <p:cNvSpPr txBox="1">
            <a:spLocks/>
          </p:cNvSpPr>
          <p:nvPr/>
        </p:nvSpPr>
        <p:spPr>
          <a:xfrm>
            <a:off x="6508845" y="3761847"/>
            <a:ext cx="1914889" cy="514483"/>
          </a:xfrm>
          <a:prstGeom prst="rect">
            <a:avLst/>
          </a:prstGeom>
        </p:spPr>
        <p:txBody>
          <a:bodyPr>
            <a:normAutofit fontScale="92500"/>
          </a:bodyPr>
          <a:lstStyle/>
          <a:p>
            <a:pPr marR="0" lvl="0" indent="0" defTabSz="527975" fontAlgn="auto">
              <a:lnSpc>
                <a:spcPct val="100000"/>
              </a:lnSpc>
              <a:spcBef>
                <a:spcPct val="0"/>
              </a:spcBef>
              <a:spcAft>
                <a:spcPts val="0"/>
              </a:spcAft>
              <a:buClrTx/>
              <a:buSzTx/>
              <a:buFontTx/>
              <a:buNone/>
              <a:tabLst/>
              <a:defRPr/>
            </a:pPr>
            <a:r>
              <a:rPr lang="en-US" sz="2400" dirty="0">
                <a:ln w="3175" cmpd="sng">
                  <a:noFill/>
                </a:ln>
                <a:ea typeface="+mj-ea"/>
                <a:cs typeface="+mj-cs"/>
              </a:rPr>
              <a:t>Alternate Keys</a:t>
            </a:r>
          </a:p>
        </p:txBody>
      </p:sp>
      <p:cxnSp>
        <p:nvCxnSpPr>
          <p:cNvPr id="17" name="Straight Arrow Connector 16"/>
          <p:cNvCxnSpPr>
            <a:stCxn id="15" idx="2"/>
          </p:cNvCxnSpPr>
          <p:nvPr/>
        </p:nvCxnSpPr>
        <p:spPr>
          <a:xfrm>
            <a:off x="7466290" y="4276330"/>
            <a:ext cx="751987" cy="522870"/>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0" name="Straight Arrow Connector 19"/>
          <p:cNvCxnSpPr>
            <a:cxnSpLocks/>
            <a:stCxn id="12" idx="0"/>
          </p:cNvCxnSpPr>
          <p:nvPr/>
        </p:nvCxnSpPr>
        <p:spPr>
          <a:xfrm flipV="1">
            <a:off x="5968477" y="5396765"/>
            <a:ext cx="2121638" cy="622413"/>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6" name="Content Placeholder 6"/>
          <p:cNvGraphicFramePr>
            <a:graphicFrameLocks/>
          </p:cNvGraphicFramePr>
          <p:nvPr>
            <p:extLst>
              <p:ext uri="{D42A27DB-BD31-4B8C-83A1-F6EECF244321}">
                <p14:modId xmlns:p14="http://schemas.microsoft.com/office/powerpoint/2010/main" val="4217817683"/>
              </p:ext>
            </p:extLst>
          </p:nvPr>
        </p:nvGraphicFramePr>
        <p:xfrm>
          <a:off x="2370783" y="4808997"/>
          <a:ext cx="8132230" cy="555958"/>
        </p:xfrm>
        <a:graphic>
          <a:graphicData uri="http://schemas.openxmlformats.org/drawingml/2006/table">
            <a:tbl>
              <a:tblPr firstRow="1" bandRow="1">
                <a:tableStyleId>{5C22544A-7EE6-4342-B048-85BDC9FD1C3A}</a:tableStyleId>
              </a:tblPr>
              <a:tblGrid>
                <a:gridCol w="1800901">
                  <a:extLst>
                    <a:ext uri="{9D8B030D-6E8A-4147-A177-3AD203B41FA5}">
                      <a16:colId xmlns:a16="http://schemas.microsoft.com/office/drawing/2014/main" val="20000"/>
                    </a:ext>
                  </a:extLst>
                </a:gridCol>
                <a:gridCol w="1487600">
                  <a:extLst>
                    <a:ext uri="{9D8B030D-6E8A-4147-A177-3AD203B41FA5}">
                      <a16:colId xmlns:a16="http://schemas.microsoft.com/office/drawing/2014/main" val="20001"/>
                    </a:ext>
                  </a:extLst>
                </a:gridCol>
                <a:gridCol w="1487600">
                  <a:extLst>
                    <a:ext uri="{9D8B030D-6E8A-4147-A177-3AD203B41FA5}">
                      <a16:colId xmlns:a16="http://schemas.microsoft.com/office/drawing/2014/main" val="20002"/>
                    </a:ext>
                  </a:extLst>
                </a:gridCol>
                <a:gridCol w="1818797">
                  <a:extLst>
                    <a:ext uri="{9D8B030D-6E8A-4147-A177-3AD203B41FA5}">
                      <a16:colId xmlns:a16="http://schemas.microsoft.com/office/drawing/2014/main" val="20003"/>
                    </a:ext>
                  </a:extLst>
                </a:gridCol>
                <a:gridCol w="1537332">
                  <a:extLst>
                    <a:ext uri="{9D8B030D-6E8A-4147-A177-3AD203B41FA5}">
                      <a16:colId xmlns:a16="http://schemas.microsoft.com/office/drawing/2014/main" val="20004"/>
                    </a:ext>
                  </a:extLst>
                </a:gridCol>
              </a:tblGrid>
              <a:tr h="555958">
                <a:tc>
                  <a:txBody>
                    <a:bodyPr/>
                    <a:lstStyle/>
                    <a:p>
                      <a:pPr algn="ctr"/>
                      <a:r>
                        <a:rPr lang="en-US" sz="2400" u="sng" dirty="0">
                          <a:latin typeface="+mn-lt"/>
                        </a:rPr>
                        <a:t>Student Id</a:t>
                      </a:r>
                    </a:p>
                  </a:txBody>
                  <a:tcPr marL="130442" marR="130442" anchor="ctr"/>
                </a:tc>
                <a:tc>
                  <a:txBody>
                    <a:bodyPr/>
                    <a:lstStyle/>
                    <a:p>
                      <a:pPr algn="ctr"/>
                      <a:r>
                        <a:rPr lang="en-US" sz="2400" dirty="0">
                          <a:latin typeface="+mn-lt"/>
                        </a:rPr>
                        <a:t>Name</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Email Id</a:t>
                      </a:r>
                    </a:p>
                  </a:txBody>
                  <a:tcPr marL="130442" marR="130442" anchor="ctr"/>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400" dirty="0">
                          <a:latin typeface="+mn-lt"/>
                        </a:rPr>
                        <a:t>Mobile No</a:t>
                      </a:r>
                    </a:p>
                  </a:txBody>
                  <a:tcPr marL="130442" marR="130442" anchor="ctr"/>
                </a:tc>
                <a:tc>
                  <a:txBody>
                    <a:bodyPr/>
                    <a:lstStyle/>
                    <a:p>
                      <a:pPr algn="ctr"/>
                      <a:r>
                        <a:rPr lang="en-US" sz="2400" dirty="0">
                          <a:latin typeface="+mn-lt"/>
                        </a:rPr>
                        <a:t>Address</a:t>
                      </a:r>
                    </a:p>
                  </a:txBody>
                  <a:tcPr marL="130442" marR="130442" anchor="ctr"/>
                </a:tc>
                <a:extLst>
                  <a:ext uri="{0D108BD9-81ED-4DB2-BD59-A6C34878D82A}">
                    <a16:rowId xmlns:a16="http://schemas.microsoft.com/office/drawing/2014/main" val="10000"/>
                  </a:ext>
                </a:extLst>
              </a:tr>
            </a:tbl>
          </a:graphicData>
        </a:graphic>
      </p:graphicFrame>
      <p:sp>
        <p:nvSpPr>
          <p:cNvPr id="3" name="Footer Placeholder 2">
            <a:extLst>
              <a:ext uri="{FF2B5EF4-FFF2-40B4-BE49-F238E27FC236}">
                <a16:creationId xmlns:a16="http://schemas.microsoft.com/office/drawing/2014/main" id="{F19921D2-FA9C-C346-9555-551A952FE33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01552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1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0"/>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p:txBody>
          <a:bodyPr/>
          <a:lstStyle/>
          <a:p>
            <a:r>
              <a:rPr lang="en-US" dirty="0">
                <a:latin typeface="Arial Narrow" panose="020B0604020202020204" pitchFamily="34" charset="0"/>
                <a:cs typeface="Arial Narrow" panose="020B0604020202020204" pitchFamily="34" charset="0"/>
              </a:rPr>
              <a:t>Explain the need for database and DBMS fro</a:t>
            </a:r>
            <a:r>
              <a:rPr lang="en-US" dirty="0"/>
              <a:t>m the viewpoint of data analysis</a:t>
            </a:r>
            <a:endParaRPr lang="en-US" dirty="0">
              <a:latin typeface="Arial Narrow" panose="020B0604020202020204" pitchFamily="34" charset="0"/>
              <a:cs typeface="Arial Narrow" panose="020B0604020202020204" pitchFamily="34" charset="0"/>
            </a:endParaRPr>
          </a:p>
          <a:p>
            <a:r>
              <a:rPr lang="en-US" dirty="0">
                <a:latin typeface="Arial Narrow" panose="020B0604020202020204" pitchFamily="34" charset="0"/>
                <a:cs typeface="Arial Narrow" panose="020B0604020202020204" pitchFamily="34" charset="0"/>
              </a:rPr>
              <a:t>List different </a:t>
            </a:r>
            <a:r>
              <a:rPr lang="en-US" dirty="0"/>
              <a:t>t</a:t>
            </a:r>
            <a:r>
              <a:rPr lang="en-US" dirty="0">
                <a:latin typeface="Arial Narrow" panose="020B0604020202020204" pitchFamily="34" charset="0"/>
                <a:cs typeface="Arial Narrow" panose="020B0604020202020204" pitchFamily="34" charset="0"/>
              </a:rPr>
              <a:t>ypes of data models</a:t>
            </a:r>
          </a:p>
          <a:p>
            <a:r>
              <a:rPr lang="en-US" dirty="0">
                <a:latin typeface="Arial Narrow" panose="020B0604020202020204" pitchFamily="34" charset="0"/>
                <a:cs typeface="Arial Narrow" panose="020B0604020202020204" pitchFamily="34" charset="0"/>
              </a:rPr>
              <a:t>Explain different types of schema</a:t>
            </a:r>
          </a:p>
          <a:p>
            <a:r>
              <a:rPr lang="en-US" dirty="0">
                <a:latin typeface="Arial Narrow" panose="020B0604020202020204" pitchFamily="34" charset="0"/>
                <a:cs typeface="Arial Narrow" panose="020B0604020202020204" pitchFamily="34" charset="0"/>
              </a:rPr>
              <a:t>Identify the need for normalization and explain different types of normal forms</a:t>
            </a:r>
          </a:p>
          <a:p>
            <a:r>
              <a:rPr lang="en-US" dirty="0"/>
              <a:t>Comprehend various SQL statements and their usage</a:t>
            </a:r>
            <a:endParaRPr lang="en-US" dirty="0">
              <a:latin typeface="Arial Narrow" panose="020B0604020202020204" pitchFamily="34" charset="0"/>
              <a:cs typeface="Arial Narrow" panose="020B0604020202020204" pitchFamily="34" charset="0"/>
            </a:endParaRPr>
          </a:p>
          <a:p>
            <a:endParaRPr lang="en-US" dirty="0">
              <a:latin typeface="Arial Narrow" panose="020B0604020202020204" pitchFamily="34" charset="0"/>
              <a:cs typeface="Arial Narrow" panose="020B0604020202020204" pitchFamily="34" charset="0"/>
            </a:endParaRPr>
          </a:p>
        </p:txBody>
      </p:sp>
      <p:sp>
        <p:nvSpPr>
          <p:cNvPr id="3" name="Title 2">
            <a:extLst>
              <a:ext uri="{FF2B5EF4-FFF2-40B4-BE49-F238E27FC236}">
                <a16:creationId xmlns:a16="http://schemas.microsoft.com/office/drawing/2014/main" id="{ADF3EC4F-C7F6-364D-8F55-7F4AC67C5041}"/>
              </a:ext>
            </a:extLst>
          </p:cNvPr>
          <p:cNvSpPr>
            <a:spLocks noGrp="1"/>
          </p:cNvSpPr>
          <p:nvPr>
            <p:ph type="title"/>
          </p:nvPr>
        </p:nvSpPr>
        <p:spPr/>
        <p:txBody>
          <a:bodyPr>
            <a:normAutofit fontScale="90000"/>
          </a:bodyPr>
          <a:lstStyle/>
          <a:p>
            <a:r>
              <a:rPr lang="en-US" dirty="0"/>
              <a:t>OBJECTIVES</a:t>
            </a:r>
          </a:p>
        </p:txBody>
      </p:sp>
      <p:sp>
        <p:nvSpPr>
          <p:cNvPr id="5" name="Slide Number Placeholder 4">
            <a:extLst>
              <a:ext uri="{FF2B5EF4-FFF2-40B4-BE49-F238E27FC236}">
                <a16:creationId xmlns:a16="http://schemas.microsoft.com/office/drawing/2014/main" id="{10CB4540-02EA-A847-9B20-43D76721B5D1}"/>
              </a:ext>
            </a:extLst>
          </p:cNvPr>
          <p:cNvSpPr>
            <a:spLocks noGrp="1"/>
          </p:cNvSpPr>
          <p:nvPr>
            <p:ph type="sldNum" sz="quarter" idx="4"/>
          </p:nvPr>
        </p:nvSpPr>
        <p:spPr/>
        <p:txBody>
          <a:bodyPr/>
          <a:lstStyle/>
          <a:p>
            <a:fld id="{6A7BD299-4115-435C-9390-0BF281B3F2C8}" type="slidenum">
              <a:rPr lang="en-US" smtClean="0"/>
              <a:pPr/>
              <a:t>2</a:t>
            </a:fld>
            <a:endParaRPr lang="en-US" dirty="0"/>
          </a:p>
        </p:txBody>
      </p:sp>
      <p:sp>
        <p:nvSpPr>
          <p:cNvPr id="2" name="Footer Placeholder 1">
            <a:extLst>
              <a:ext uri="{FF2B5EF4-FFF2-40B4-BE49-F238E27FC236}">
                <a16:creationId xmlns:a16="http://schemas.microsoft.com/office/drawing/2014/main" id="{20666B7E-7086-D94D-B7C7-B56D7F115C8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1676548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Composite Primary Key - combination of more than one attribute of the relation which uniquely identifies the tuple</a:t>
            </a:r>
          </a:p>
          <a:p>
            <a:endParaRPr lang="en-US" dirty="0"/>
          </a:p>
        </p:txBody>
      </p:sp>
      <p:sp>
        <p:nvSpPr>
          <p:cNvPr id="4" name="Title 3"/>
          <p:cNvSpPr>
            <a:spLocks noGrp="1"/>
          </p:cNvSpPr>
          <p:nvPr>
            <p:ph type="title"/>
          </p:nvPr>
        </p:nvSpPr>
        <p:spPr/>
        <p:txBody>
          <a:bodyPr>
            <a:normAutofit fontScale="90000"/>
          </a:bodyPr>
          <a:lstStyle/>
          <a:p>
            <a:r>
              <a:rPr lang="en-US" dirty="0"/>
              <a:t>COMPOSITE PRIMARY KEY </a:t>
            </a:r>
          </a:p>
        </p:txBody>
      </p:sp>
      <p:sp>
        <p:nvSpPr>
          <p:cNvPr id="2" name="Slide Number Placeholder 1">
            <a:extLst>
              <a:ext uri="{FF2B5EF4-FFF2-40B4-BE49-F238E27FC236}">
                <a16:creationId xmlns:a16="http://schemas.microsoft.com/office/drawing/2014/main" id="{BD8D7D40-17DC-2648-92C3-5A864367BA3A}"/>
              </a:ext>
            </a:extLst>
          </p:cNvPr>
          <p:cNvSpPr>
            <a:spLocks noGrp="1"/>
          </p:cNvSpPr>
          <p:nvPr>
            <p:ph type="sldNum" sz="quarter" idx="4"/>
          </p:nvPr>
        </p:nvSpPr>
        <p:spPr/>
        <p:txBody>
          <a:bodyPr/>
          <a:lstStyle/>
          <a:p>
            <a:fld id="{6A7BD299-4115-435C-9390-0BF281B3F2C8}" type="slidenum">
              <a:rPr lang="en-US" smtClean="0"/>
              <a:pPr/>
              <a:t>20</a:t>
            </a:fld>
            <a:endParaRPr lang="en-US" dirty="0"/>
          </a:p>
        </p:txBody>
      </p:sp>
      <p:graphicFrame>
        <p:nvGraphicFramePr>
          <p:cNvPr id="6" name="Content Placeholder 6"/>
          <p:cNvGraphicFramePr>
            <a:graphicFrameLocks/>
          </p:cNvGraphicFramePr>
          <p:nvPr>
            <p:extLst>
              <p:ext uri="{D42A27DB-BD31-4B8C-83A1-F6EECF244321}">
                <p14:modId xmlns:p14="http://schemas.microsoft.com/office/powerpoint/2010/main" val="1658891461"/>
              </p:ext>
            </p:extLst>
          </p:nvPr>
        </p:nvGraphicFramePr>
        <p:xfrm>
          <a:off x="1415363" y="3552927"/>
          <a:ext cx="4393464" cy="822960"/>
        </p:xfrm>
        <a:graphic>
          <a:graphicData uri="http://schemas.openxmlformats.org/drawingml/2006/table">
            <a:tbl>
              <a:tblPr firstRow="1" bandRow="1">
                <a:tableStyleId>{5C22544A-7EE6-4342-B048-85BDC9FD1C3A}</a:tableStyleId>
              </a:tblPr>
              <a:tblGrid>
                <a:gridCol w="1568789">
                  <a:extLst>
                    <a:ext uri="{9D8B030D-6E8A-4147-A177-3AD203B41FA5}">
                      <a16:colId xmlns:a16="http://schemas.microsoft.com/office/drawing/2014/main" val="20000"/>
                    </a:ext>
                  </a:extLst>
                </a:gridCol>
                <a:gridCol w="1589072">
                  <a:extLst>
                    <a:ext uri="{9D8B030D-6E8A-4147-A177-3AD203B41FA5}">
                      <a16:colId xmlns:a16="http://schemas.microsoft.com/office/drawing/2014/main" val="20001"/>
                    </a:ext>
                  </a:extLst>
                </a:gridCol>
                <a:gridCol w="1235603">
                  <a:extLst>
                    <a:ext uri="{9D8B030D-6E8A-4147-A177-3AD203B41FA5}">
                      <a16:colId xmlns:a16="http://schemas.microsoft.com/office/drawing/2014/main" val="20002"/>
                    </a:ext>
                  </a:extLst>
                </a:gridCol>
              </a:tblGrid>
              <a:tr h="664275">
                <a:tc>
                  <a:txBody>
                    <a:bodyPr/>
                    <a:lstStyle/>
                    <a:p>
                      <a:r>
                        <a:rPr lang="en-US" sz="2400" u="sng" dirty="0">
                          <a:latin typeface="+mn-lt"/>
                        </a:rPr>
                        <a:t>Student Id</a:t>
                      </a:r>
                    </a:p>
                  </a:txBody>
                  <a:tcPr marL="130442" marR="130442" anchor="ctr"/>
                </a:tc>
                <a:tc>
                  <a:txBody>
                    <a:bodyPr/>
                    <a:lstStyle/>
                    <a:p>
                      <a:r>
                        <a:rPr lang="en-US" sz="2400" u="sng" dirty="0">
                          <a:latin typeface="+mn-lt"/>
                        </a:rPr>
                        <a:t>Subject ID</a:t>
                      </a:r>
                    </a:p>
                  </a:txBody>
                  <a:tcPr marL="130442" marR="130442" anchor="ctr"/>
                </a:tc>
                <a:tc>
                  <a:txBody>
                    <a:bodyPr/>
                    <a:lstStyle/>
                    <a:p>
                      <a:r>
                        <a:rPr lang="en-US" sz="2400" dirty="0">
                          <a:latin typeface="+mn-lt"/>
                        </a:rPr>
                        <a:t>Marks</a:t>
                      </a:r>
                    </a:p>
                  </a:txBody>
                  <a:tcPr marL="130442" marR="130442" anchor="ctr"/>
                </a:tc>
                <a:extLst>
                  <a:ext uri="{0D108BD9-81ED-4DB2-BD59-A6C34878D82A}">
                    <a16:rowId xmlns:a16="http://schemas.microsoft.com/office/drawing/2014/main" val="10000"/>
                  </a:ext>
                </a:extLst>
              </a:tr>
            </a:tbl>
          </a:graphicData>
        </a:graphic>
      </p:graphicFrame>
      <p:sp>
        <p:nvSpPr>
          <p:cNvPr id="7" name="Title 1"/>
          <p:cNvSpPr txBox="1">
            <a:spLocks/>
          </p:cNvSpPr>
          <p:nvPr/>
        </p:nvSpPr>
        <p:spPr>
          <a:xfrm>
            <a:off x="2212379" y="2953436"/>
            <a:ext cx="2868011" cy="482567"/>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000" dirty="0">
                <a:ln w="3175" cmpd="sng">
                  <a:noFill/>
                </a:ln>
                <a:ea typeface="+mj-ea"/>
                <a:cs typeface="+mj-cs"/>
              </a:rPr>
              <a:t>Student Marks Table</a:t>
            </a:r>
            <a:endParaRPr kumimoji="0" lang="en-US" sz="2000" b="0" i="0" u="none" strike="noStrike" kern="1200" cap="none" spc="0" normalizeH="0" noProof="0" dirty="0">
              <a:ln w="3175" cmpd="sng">
                <a:noFill/>
              </a:ln>
              <a:solidFill>
                <a:schemeClr val="tx1"/>
              </a:solidFill>
              <a:effectLst/>
              <a:uLnTx/>
              <a:uFillTx/>
              <a:ea typeface="+mj-ea"/>
              <a:cs typeface="+mj-cs"/>
            </a:endParaRPr>
          </a:p>
        </p:txBody>
      </p:sp>
      <p:cxnSp>
        <p:nvCxnSpPr>
          <p:cNvPr id="8" name="Straight Arrow Connector 7"/>
          <p:cNvCxnSpPr>
            <a:stCxn id="9" idx="0"/>
          </p:cNvCxnSpPr>
          <p:nvPr/>
        </p:nvCxnSpPr>
        <p:spPr>
          <a:xfrm flipH="1" flipV="1">
            <a:off x="2285907" y="4375887"/>
            <a:ext cx="551608" cy="1092488"/>
          </a:xfrm>
          <a:prstGeom prst="straightConnector1">
            <a:avLst/>
          </a:prstGeom>
          <a:ln w="2857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9" name="Title 1"/>
          <p:cNvSpPr txBox="1">
            <a:spLocks/>
          </p:cNvSpPr>
          <p:nvPr/>
        </p:nvSpPr>
        <p:spPr>
          <a:xfrm>
            <a:off x="1243773" y="5468375"/>
            <a:ext cx="3187483" cy="527141"/>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kumimoji="0" lang="en-US" sz="2000" b="0" i="0" u="none" strike="noStrike" kern="1200" cap="none" spc="0" normalizeH="0" noProof="0" dirty="0">
                <a:ln w="3175" cmpd="sng">
                  <a:noFill/>
                </a:ln>
                <a:solidFill>
                  <a:schemeClr val="tx1"/>
                </a:solidFill>
                <a:effectLst/>
                <a:uLnTx/>
                <a:uFillTx/>
                <a:ea typeface="+mj-ea"/>
                <a:cs typeface="+mj-cs"/>
              </a:rPr>
              <a:t>Composite primary key</a:t>
            </a:r>
            <a:endParaRPr kumimoji="0" lang="en-US" sz="2400" b="0" i="0" u="none" strike="noStrike" kern="1200" cap="none" spc="0" normalizeH="0" baseline="0" noProof="0" dirty="0">
              <a:ln w="3175" cmpd="sng">
                <a:noFill/>
              </a:ln>
              <a:solidFill>
                <a:schemeClr val="tx1"/>
              </a:solidFill>
              <a:effectLst/>
              <a:uLnTx/>
              <a:uFillTx/>
              <a:ea typeface="+mj-ea"/>
              <a:cs typeface="+mj-cs"/>
            </a:endParaRPr>
          </a:p>
        </p:txBody>
      </p:sp>
      <p:cxnSp>
        <p:nvCxnSpPr>
          <p:cNvPr id="10" name="Straight Arrow Connector 9"/>
          <p:cNvCxnSpPr>
            <a:stCxn id="9" idx="0"/>
          </p:cNvCxnSpPr>
          <p:nvPr/>
        </p:nvCxnSpPr>
        <p:spPr>
          <a:xfrm flipV="1">
            <a:off x="2837515" y="4443226"/>
            <a:ext cx="1084604" cy="1025149"/>
          </a:xfrm>
          <a:prstGeom prst="straightConnector1">
            <a:avLst/>
          </a:prstGeom>
          <a:ln w="28575" cap="flat" cmpd="sng" algn="ctr">
            <a:solidFill>
              <a:schemeClr val="accent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1" name="Content Placeholder 6"/>
          <p:cNvGraphicFramePr>
            <a:graphicFrameLocks/>
          </p:cNvGraphicFramePr>
          <p:nvPr>
            <p:extLst>
              <p:ext uri="{D42A27DB-BD31-4B8C-83A1-F6EECF244321}">
                <p14:modId xmlns:p14="http://schemas.microsoft.com/office/powerpoint/2010/main" val="1848298173"/>
              </p:ext>
            </p:extLst>
          </p:nvPr>
        </p:nvGraphicFramePr>
        <p:xfrm>
          <a:off x="6554763" y="3499914"/>
          <a:ext cx="4393464" cy="2995855"/>
        </p:xfrm>
        <a:graphic>
          <a:graphicData uri="http://schemas.openxmlformats.org/drawingml/2006/table">
            <a:tbl>
              <a:tblPr firstRow="1" bandRow="1">
                <a:tableStyleId>{5C22544A-7EE6-4342-B048-85BDC9FD1C3A}</a:tableStyleId>
              </a:tblPr>
              <a:tblGrid>
                <a:gridCol w="1464488">
                  <a:extLst>
                    <a:ext uri="{9D8B030D-6E8A-4147-A177-3AD203B41FA5}">
                      <a16:colId xmlns:a16="http://schemas.microsoft.com/office/drawing/2014/main" val="20000"/>
                    </a:ext>
                  </a:extLst>
                </a:gridCol>
                <a:gridCol w="1464488">
                  <a:extLst>
                    <a:ext uri="{9D8B030D-6E8A-4147-A177-3AD203B41FA5}">
                      <a16:colId xmlns:a16="http://schemas.microsoft.com/office/drawing/2014/main" val="20001"/>
                    </a:ext>
                  </a:extLst>
                </a:gridCol>
                <a:gridCol w="1464488">
                  <a:extLst>
                    <a:ext uri="{9D8B030D-6E8A-4147-A177-3AD203B41FA5}">
                      <a16:colId xmlns:a16="http://schemas.microsoft.com/office/drawing/2014/main" val="20002"/>
                    </a:ext>
                  </a:extLst>
                </a:gridCol>
              </a:tblGrid>
              <a:tr h="664275">
                <a:tc>
                  <a:txBody>
                    <a:bodyPr/>
                    <a:lstStyle/>
                    <a:p>
                      <a:r>
                        <a:rPr lang="en-US" sz="2400" u="sng" dirty="0">
                          <a:latin typeface="+mn-lt"/>
                        </a:rPr>
                        <a:t>Student Id</a:t>
                      </a:r>
                    </a:p>
                  </a:txBody>
                  <a:tcPr marL="130442" marR="130442" marT="0" marB="0" anchor="ctr"/>
                </a:tc>
                <a:tc>
                  <a:txBody>
                    <a:bodyPr/>
                    <a:lstStyle/>
                    <a:p>
                      <a:r>
                        <a:rPr lang="en-US" sz="2400" u="sng" dirty="0">
                          <a:latin typeface="+mn-lt"/>
                        </a:rPr>
                        <a:t>Subject ID</a:t>
                      </a:r>
                    </a:p>
                  </a:txBody>
                  <a:tcPr marL="130442" marR="130442" marT="0" marB="0" anchor="ctr"/>
                </a:tc>
                <a:tc>
                  <a:txBody>
                    <a:bodyPr/>
                    <a:lstStyle/>
                    <a:p>
                      <a:r>
                        <a:rPr lang="en-US" sz="2400" dirty="0">
                          <a:latin typeface="+mn-lt"/>
                        </a:rPr>
                        <a:t>Marks</a:t>
                      </a:r>
                    </a:p>
                  </a:txBody>
                  <a:tcPr marL="130442" marR="130442" marT="0" marB="0" anchor="ctr"/>
                </a:tc>
                <a:extLst>
                  <a:ext uri="{0D108BD9-81ED-4DB2-BD59-A6C34878D82A}">
                    <a16:rowId xmlns:a16="http://schemas.microsoft.com/office/drawing/2014/main" val="10000"/>
                  </a:ext>
                </a:extLst>
              </a:tr>
              <a:tr h="452867">
                <a:tc>
                  <a:txBody>
                    <a:bodyPr/>
                    <a:lstStyle/>
                    <a:p>
                      <a:endParaRPr lang="en-US" sz="2400" b="1" u="none" kern="100" spc="0" dirty="0">
                        <a:solidFill>
                          <a:srgbClr val="3366FF"/>
                        </a:solidFill>
                        <a:latin typeface="+mn-lt"/>
                      </a:endParaRPr>
                    </a:p>
                  </a:txBody>
                  <a:tcPr marL="130442" marR="130442" marT="0" marB="0" anchor="ctr"/>
                </a:tc>
                <a:tc>
                  <a:txBody>
                    <a:bodyPr/>
                    <a:lstStyle/>
                    <a:p>
                      <a:r>
                        <a:rPr lang="en-US" sz="2400" u="none" kern="100" spc="0" dirty="0">
                          <a:solidFill>
                            <a:schemeClr val="accent6"/>
                          </a:solidFill>
                          <a:latin typeface="+mn-lt"/>
                        </a:rPr>
                        <a:t>S100</a:t>
                      </a:r>
                    </a:p>
                  </a:txBody>
                  <a:tcPr marL="130442" marR="130442" marT="0" marB="0" anchor="ctr"/>
                </a:tc>
                <a:tc>
                  <a:txBody>
                    <a:bodyPr/>
                    <a:lstStyle/>
                    <a:p>
                      <a:r>
                        <a:rPr lang="en-US" sz="2400" kern="100" spc="0" dirty="0">
                          <a:latin typeface="+mn-lt"/>
                        </a:rPr>
                        <a:t>87</a:t>
                      </a:r>
                    </a:p>
                  </a:txBody>
                  <a:tcPr marL="130442" marR="130442" marT="0" marB="0" anchor="ctr"/>
                </a:tc>
                <a:extLst>
                  <a:ext uri="{0D108BD9-81ED-4DB2-BD59-A6C34878D82A}">
                    <a16:rowId xmlns:a16="http://schemas.microsoft.com/office/drawing/2014/main" val="10001"/>
                  </a:ext>
                </a:extLst>
              </a:tr>
              <a:tr h="452867">
                <a:tc>
                  <a:txBody>
                    <a:bodyPr/>
                    <a:lstStyle/>
                    <a:p>
                      <a:endParaRPr lang="en-US" sz="2400" b="1" u="none" kern="100" spc="0" dirty="0">
                        <a:solidFill>
                          <a:srgbClr val="3366FF"/>
                        </a:solidFill>
                        <a:latin typeface="+mn-lt"/>
                      </a:endParaRPr>
                    </a:p>
                  </a:txBody>
                  <a:tcPr marL="130442" marR="130442" marT="0" marB="0" anchor="ctr"/>
                </a:tc>
                <a:tc>
                  <a:txBody>
                    <a:bodyPr/>
                    <a:lstStyle/>
                    <a:p>
                      <a:r>
                        <a:rPr lang="en-US" sz="2400" u="none" kern="100" spc="0" dirty="0">
                          <a:latin typeface="+mn-lt"/>
                        </a:rPr>
                        <a:t>S200</a:t>
                      </a:r>
                    </a:p>
                  </a:txBody>
                  <a:tcPr marL="130442" marR="130442" marT="0" marB="0" anchor="ctr"/>
                </a:tc>
                <a:tc>
                  <a:txBody>
                    <a:bodyPr/>
                    <a:lstStyle/>
                    <a:p>
                      <a:r>
                        <a:rPr lang="en-US" sz="2400" kern="100" spc="0" dirty="0">
                          <a:latin typeface="+mn-lt"/>
                        </a:rPr>
                        <a:t>65</a:t>
                      </a:r>
                    </a:p>
                  </a:txBody>
                  <a:tcPr marL="130442" marR="130442" marT="0" marB="0" anchor="ctr"/>
                </a:tc>
                <a:extLst>
                  <a:ext uri="{0D108BD9-81ED-4DB2-BD59-A6C34878D82A}">
                    <a16:rowId xmlns:a16="http://schemas.microsoft.com/office/drawing/2014/main" val="10002"/>
                  </a:ext>
                </a:extLst>
              </a:tr>
              <a:tr h="452867">
                <a:tc>
                  <a:txBody>
                    <a:bodyPr/>
                    <a:lstStyle/>
                    <a:p>
                      <a:endParaRPr lang="en-US" sz="2400" b="1" u="none" kern="100" spc="0" dirty="0">
                        <a:latin typeface="+mn-lt"/>
                      </a:endParaRPr>
                    </a:p>
                  </a:txBody>
                  <a:tcPr marL="130442" marR="130442" marT="0" marB="0" anchor="ctr"/>
                </a:tc>
                <a:tc>
                  <a:txBody>
                    <a:bodyPr/>
                    <a:lstStyle/>
                    <a:p>
                      <a:r>
                        <a:rPr lang="en-US" sz="2400" u="none" kern="100" spc="0" dirty="0">
                          <a:solidFill>
                            <a:srgbClr val="A65E06"/>
                          </a:solidFill>
                          <a:latin typeface="+mn-lt"/>
                        </a:rPr>
                        <a:t>S100</a:t>
                      </a:r>
                    </a:p>
                  </a:txBody>
                  <a:tcPr marL="130442" marR="130442" marT="0" marB="0" anchor="ctr"/>
                </a:tc>
                <a:tc>
                  <a:txBody>
                    <a:bodyPr/>
                    <a:lstStyle/>
                    <a:p>
                      <a:r>
                        <a:rPr lang="en-US" sz="2400" kern="100" spc="0" dirty="0">
                          <a:latin typeface="+mn-lt"/>
                        </a:rPr>
                        <a:t>45</a:t>
                      </a:r>
                    </a:p>
                  </a:txBody>
                  <a:tcPr marL="130442" marR="130442" marT="0" marB="0" anchor="ctr"/>
                </a:tc>
                <a:extLst>
                  <a:ext uri="{0D108BD9-81ED-4DB2-BD59-A6C34878D82A}">
                    <a16:rowId xmlns:a16="http://schemas.microsoft.com/office/drawing/2014/main" val="10003"/>
                  </a:ext>
                </a:extLst>
              </a:tr>
              <a:tr h="452867">
                <a:tc>
                  <a:txBody>
                    <a:bodyPr/>
                    <a:lstStyle/>
                    <a:p>
                      <a:r>
                        <a:rPr lang="en-US" sz="2400" b="1" u="none" kern="100" spc="0" dirty="0">
                          <a:latin typeface="+mn-lt"/>
                        </a:rPr>
                        <a:t>S1002</a:t>
                      </a:r>
                    </a:p>
                  </a:txBody>
                  <a:tcPr marL="130442" marR="130442" marT="0" marB="0" anchor="ctr"/>
                </a:tc>
                <a:tc>
                  <a:txBody>
                    <a:bodyPr/>
                    <a:lstStyle/>
                    <a:p>
                      <a:r>
                        <a:rPr lang="en-US" sz="2400" u="none" kern="100" spc="0" dirty="0">
                          <a:latin typeface="+mn-lt"/>
                        </a:rPr>
                        <a:t>S200</a:t>
                      </a:r>
                    </a:p>
                  </a:txBody>
                  <a:tcPr marL="130442" marR="130442" marT="0" marB="0" anchor="ctr"/>
                </a:tc>
                <a:tc>
                  <a:txBody>
                    <a:bodyPr/>
                    <a:lstStyle/>
                    <a:p>
                      <a:r>
                        <a:rPr lang="en-US" sz="2400" kern="100" spc="0" dirty="0">
                          <a:latin typeface="+mn-lt"/>
                        </a:rPr>
                        <a:t>74</a:t>
                      </a:r>
                    </a:p>
                  </a:txBody>
                  <a:tcPr marL="130442" marR="130442" marT="0" marB="0" anchor="ctr"/>
                </a:tc>
                <a:extLst>
                  <a:ext uri="{0D108BD9-81ED-4DB2-BD59-A6C34878D82A}">
                    <a16:rowId xmlns:a16="http://schemas.microsoft.com/office/drawing/2014/main" val="10004"/>
                  </a:ext>
                </a:extLst>
              </a:tr>
              <a:tr h="452867">
                <a:tc>
                  <a:txBody>
                    <a:bodyPr/>
                    <a:lstStyle/>
                    <a:p>
                      <a:r>
                        <a:rPr lang="en-US" sz="2400" b="1" u="none" kern="100" spc="0" dirty="0">
                          <a:latin typeface="+mn-lt"/>
                        </a:rPr>
                        <a:t>S1003</a:t>
                      </a:r>
                    </a:p>
                  </a:txBody>
                  <a:tcPr marL="130442" marR="130442" marT="0" marB="0" anchor="ctr"/>
                </a:tc>
                <a:tc>
                  <a:txBody>
                    <a:bodyPr/>
                    <a:lstStyle/>
                    <a:p>
                      <a:r>
                        <a:rPr lang="en-US" sz="2400" u="none" kern="100" spc="0" dirty="0">
                          <a:latin typeface="+mn-lt"/>
                        </a:rPr>
                        <a:t>S200</a:t>
                      </a:r>
                    </a:p>
                  </a:txBody>
                  <a:tcPr marL="130442" marR="130442" marT="0" marB="0" anchor="ctr"/>
                </a:tc>
                <a:tc>
                  <a:txBody>
                    <a:bodyPr/>
                    <a:lstStyle/>
                    <a:p>
                      <a:r>
                        <a:rPr lang="en-US" sz="2400" kern="100" spc="0" dirty="0">
                          <a:latin typeface="+mn-lt"/>
                        </a:rPr>
                        <a:t>64</a:t>
                      </a:r>
                    </a:p>
                  </a:txBody>
                  <a:tcPr marL="130442" marR="130442" marT="0" marB="0" anchor="ctr"/>
                </a:tc>
                <a:extLst>
                  <a:ext uri="{0D108BD9-81ED-4DB2-BD59-A6C34878D82A}">
                    <a16:rowId xmlns:a16="http://schemas.microsoft.com/office/drawing/2014/main" val="10005"/>
                  </a:ext>
                </a:extLst>
              </a:tr>
            </a:tbl>
          </a:graphicData>
        </a:graphic>
      </p:graphicFrame>
      <p:sp>
        <p:nvSpPr>
          <p:cNvPr id="12" name="Title 1"/>
          <p:cNvSpPr txBox="1">
            <a:spLocks/>
          </p:cNvSpPr>
          <p:nvPr/>
        </p:nvSpPr>
        <p:spPr>
          <a:xfrm>
            <a:off x="6705368" y="2956444"/>
            <a:ext cx="4277238" cy="482567"/>
          </a:xfrm>
          <a:prstGeom prst="rect">
            <a:avLst/>
          </a:prstGeom>
        </p:spPr>
        <p:txBody>
          <a:bodyPr>
            <a:no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000" dirty="0">
                <a:ln w="3175" cmpd="sng">
                  <a:noFill/>
                </a:ln>
                <a:ea typeface="+mj-ea"/>
                <a:cs typeface="+mj-cs"/>
              </a:rPr>
              <a:t>Student Marks Table </a:t>
            </a:r>
            <a:r>
              <a:rPr lang="mr-IN" sz="2000" dirty="0">
                <a:ln w="3175" cmpd="sng">
                  <a:noFill/>
                </a:ln>
                <a:ea typeface="+mj-ea"/>
                <a:cs typeface="+mj-cs"/>
              </a:rPr>
              <a:t>–</a:t>
            </a:r>
            <a:r>
              <a:rPr lang="en-US" sz="2000" dirty="0">
                <a:ln w="3175" cmpd="sng">
                  <a:noFill/>
                </a:ln>
                <a:ea typeface="+mj-ea"/>
                <a:cs typeface="+mj-cs"/>
              </a:rPr>
              <a:t> Sample Data</a:t>
            </a:r>
            <a:endParaRPr kumimoji="0" lang="en-US" sz="2000" b="0" i="0" u="none" strike="noStrike" kern="1200" cap="none" spc="0" normalizeH="0" noProof="0" dirty="0">
              <a:ln w="3175" cmpd="sng">
                <a:noFill/>
              </a:ln>
              <a:solidFill>
                <a:schemeClr val="tx1"/>
              </a:solidFill>
              <a:effectLst/>
              <a:uLnTx/>
              <a:uFillTx/>
              <a:ea typeface="+mj-ea"/>
              <a:cs typeface="+mj-cs"/>
            </a:endParaRPr>
          </a:p>
        </p:txBody>
      </p:sp>
      <p:sp>
        <p:nvSpPr>
          <p:cNvPr id="3" name="Footer Placeholder 2">
            <a:extLst>
              <a:ext uri="{FF2B5EF4-FFF2-40B4-BE49-F238E27FC236}">
                <a16:creationId xmlns:a16="http://schemas.microsoft.com/office/drawing/2014/main" id="{D9C26856-7DDD-824A-BB17-BD6F22582E2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213473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A set of attribute (s) whose values are required to match values of a column in the same or another table</a:t>
            </a:r>
          </a:p>
          <a:p>
            <a:r>
              <a:rPr lang="en-US" dirty="0"/>
              <a:t>Foreign Key of a table (child table) should be the unique key in the parent table</a:t>
            </a:r>
          </a:p>
          <a:p>
            <a:r>
              <a:rPr lang="en-US" dirty="0"/>
              <a:t>In the child table, FK need not have to be unique and they can also be null</a:t>
            </a:r>
          </a:p>
          <a:p>
            <a:r>
              <a:rPr lang="en-US" dirty="0"/>
              <a:t>FK establishes relationships between the relational tables</a:t>
            </a:r>
          </a:p>
          <a:p>
            <a:endParaRPr lang="en-US" dirty="0"/>
          </a:p>
        </p:txBody>
      </p:sp>
      <p:sp>
        <p:nvSpPr>
          <p:cNvPr id="4" name="Title 3"/>
          <p:cNvSpPr>
            <a:spLocks noGrp="1"/>
          </p:cNvSpPr>
          <p:nvPr>
            <p:ph type="title"/>
          </p:nvPr>
        </p:nvSpPr>
        <p:spPr/>
        <p:txBody>
          <a:bodyPr>
            <a:normAutofit fontScale="90000"/>
          </a:bodyPr>
          <a:lstStyle/>
          <a:p>
            <a:r>
              <a:rPr lang="en-US" dirty="0"/>
              <a:t>FOREIGN KEY </a:t>
            </a:r>
          </a:p>
        </p:txBody>
      </p:sp>
      <p:sp>
        <p:nvSpPr>
          <p:cNvPr id="2" name="Slide Number Placeholder 1">
            <a:extLst>
              <a:ext uri="{FF2B5EF4-FFF2-40B4-BE49-F238E27FC236}">
                <a16:creationId xmlns:a16="http://schemas.microsoft.com/office/drawing/2014/main" id="{41DE85C3-498C-3E46-AD57-77774D7379EE}"/>
              </a:ext>
            </a:extLst>
          </p:cNvPr>
          <p:cNvSpPr>
            <a:spLocks noGrp="1"/>
          </p:cNvSpPr>
          <p:nvPr>
            <p:ph type="sldNum" sz="quarter" idx="4"/>
          </p:nvPr>
        </p:nvSpPr>
        <p:spPr/>
        <p:txBody>
          <a:bodyPr/>
          <a:lstStyle/>
          <a:p>
            <a:fld id="{6A7BD299-4115-435C-9390-0BF281B3F2C8}" type="slidenum">
              <a:rPr lang="en-US" smtClean="0"/>
              <a:pPr/>
              <a:t>21</a:t>
            </a:fld>
            <a:endParaRPr lang="en-US" dirty="0"/>
          </a:p>
        </p:txBody>
      </p:sp>
      <p:graphicFrame>
        <p:nvGraphicFramePr>
          <p:cNvPr id="6" name="Content Placeholder 6"/>
          <p:cNvGraphicFramePr>
            <a:graphicFrameLocks/>
          </p:cNvGraphicFramePr>
          <p:nvPr>
            <p:extLst>
              <p:ext uri="{D42A27DB-BD31-4B8C-83A1-F6EECF244321}">
                <p14:modId xmlns:p14="http://schemas.microsoft.com/office/powerpoint/2010/main" val="2655689484"/>
              </p:ext>
            </p:extLst>
          </p:nvPr>
        </p:nvGraphicFramePr>
        <p:xfrm>
          <a:off x="3645791" y="5879058"/>
          <a:ext cx="3517381" cy="822960"/>
        </p:xfrm>
        <a:graphic>
          <a:graphicData uri="http://schemas.openxmlformats.org/drawingml/2006/table">
            <a:tbl>
              <a:tblPr firstRow="1" bandRow="1">
                <a:tableStyleId>{5C22544A-7EE6-4342-B048-85BDC9FD1C3A}</a:tableStyleId>
              </a:tblPr>
              <a:tblGrid>
                <a:gridCol w="1513422">
                  <a:extLst>
                    <a:ext uri="{9D8B030D-6E8A-4147-A177-3AD203B41FA5}">
                      <a16:colId xmlns:a16="http://schemas.microsoft.com/office/drawing/2014/main" val="20000"/>
                    </a:ext>
                  </a:extLst>
                </a:gridCol>
                <a:gridCol w="2003959">
                  <a:extLst>
                    <a:ext uri="{9D8B030D-6E8A-4147-A177-3AD203B41FA5}">
                      <a16:colId xmlns:a16="http://schemas.microsoft.com/office/drawing/2014/main" val="20001"/>
                    </a:ext>
                  </a:extLst>
                </a:gridCol>
              </a:tblGrid>
              <a:tr h="541646">
                <a:tc>
                  <a:txBody>
                    <a:bodyPr/>
                    <a:lstStyle/>
                    <a:p>
                      <a:r>
                        <a:rPr lang="en-US" sz="2400" u="sng" dirty="0">
                          <a:latin typeface="+mn-lt"/>
                        </a:rPr>
                        <a:t>Branch Id</a:t>
                      </a:r>
                    </a:p>
                  </a:txBody>
                  <a:tcPr marL="130442" marR="130442" anchor="ctr"/>
                </a:tc>
                <a:tc>
                  <a:txBody>
                    <a:bodyPr/>
                    <a:lstStyle/>
                    <a:p>
                      <a:r>
                        <a:rPr lang="en-US" sz="2400" dirty="0">
                          <a:latin typeface="+mn-lt"/>
                        </a:rPr>
                        <a:t>Branch Name</a:t>
                      </a:r>
                    </a:p>
                  </a:txBody>
                  <a:tcPr marL="130442" marR="130442" anchor="ctr"/>
                </a:tc>
                <a:extLst>
                  <a:ext uri="{0D108BD9-81ED-4DB2-BD59-A6C34878D82A}">
                    <a16:rowId xmlns:a16="http://schemas.microsoft.com/office/drawing/2014/main" val="10000"/>
                  </a:ext>
                </a:extLst>
              </a:tr>
            </a:tbl>
          </a:graphicData>
        </a:graphic>
      </p:graphicFrame>
      <p:sp>
        <p:nvSpPr>
          <p:cNvPr id="7" name="Title 1"/>
          <p:cNvSpPr txBox="1">
            <a:spLocks/>
          </p:cNvSpPr>
          <p:nvPr/>
        </p:nvSpPr>
        <p:spPr>
          <a:xfrm>
            <a:off x="521475" y="5945937"/>
            <a:ext cx="3296170" cy="407888"/>
          </a:xfrm>
          <a:prstGeom prst="rect">
            <a:avLst/>
          </a:prstGeom>
        </p:spPr>
        <p:txBody>
          <a:bodyPr>
            <a:normAutofit fontScale="85000" lnSpcReduction="10000"/>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400" dirty="0">
                <a:ln w="3175" cmpd="sng">
                  <a:noFill/>
                </a:ln>
                <a:latin typeface="Helvetica LT Std Cond Light" pitchFamily="34" charset="0"/>
                <a:ea typeface="+mj-ea"/>
                <a:cs typeface="+mj-cs"/>
              </a:rPr>
              <a:t>Branch Table(Parent Table)</a:t>
            </a:r>
          </a:p>
          <a:p>
            <a:pPr marL="0" marR="0" lvl="0" indent="0" defTabSz="527975"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w="3175" cmpd="sng">
                <a:noFill/>
              </a:ln>
              <a:solidFill>
                <a:schemeClr val="tx1"/>
              </a:solidFill>
              <a:effectLst/>
              <a:uLnTx/>
              <a:uFillTx/>
              <a:latin typeface="Helvetica LT Std Cond Light" pitchFamily="34" charset="0"/>
              <a:ea typeface="+mj-ea"/>
              <a:cs typeface="+mj-cs"/>
            </a:endParaRPr>
          </a:p>
        </p:txBody>
      </p:sp>
      <p:sp>
        <p:nvSpPr>
          <p:cNvPr id="9" name="Title 1"/>
          <p:cNvSpPr txBox="1">
            <a:spLocks/>
          </p:cNvSpPr>
          <p:nvPr/>
        </p:nvSpPr>
        <p:spPr>
          <a:xfrm>
            <a:off x="7681325" y="5653830"/>
            <a:ext cx="1844405" cy="471219"/>
          </a:xfrm>
          <a:prstGeom prst="rect">
            <a:avLst/>
          </a:prstGeom>
        </p:spPr>
        <p:txBody>
          <a:bodyPr>
            <a:normAutofit/>
          </a:bodyPr>
          <a:lstStyle/>
          <a:p>
            <a:pPr algn="ctr" defTabSz="527975">
              <a:spcBef>
                <a:spcPct val="0"/>
              </a:spcBef>
              <a:defRPr/>
            </a:pPr>
            <a:r>
              <a:rPr lang="en-US" sz="2400" dirty="0">
                <a:ln w="3175" cmpd="sng">
                  <a:noFill/>
                </a:ln>
                <a:latin typeface="Helvetica LT Std Cond Light" pitchFamily="34" charset="0"/>
                <a:ea typeface="+mj-ea"/>
                <a:cs typeface="+mj-cs"/>
              </a:rPr>
              <a:t>Foreign Key</a:t>
            </a:r>
          </a:p>
        </p:txBody>
      </p:sp>
      <p:cxnSp>
        <p:nvCxnSpPr>
          <p:cNvPr id="10" name="Straight Connector 9"/>
          <p:cNvCxnSpPr/>
          <p:nvPr/>
        </p:nvCxnSpPr>
        <p:spPr>
          <a:xfrm flipH="1">
            <a:off x="4637316" y="5097982"/>
            <a:ext cx="2796489" cy="724568"/>
          </a:xfrm>
          <a:prstGeom prst="line">
            <a:avLst/>
          </a:prstGeom>
          <a:ln w="28575" cap="flat" cmpd="sng" algn="ctr">
            <a:solidFill>
              <a:schemeClr val="accent5"/>
            </a:solidFill>
            <a:prstDash val="sysDash"/>
            <a:round/>
            <a:headEnd type="none" w="med" len="med"/>
            <a:tailEnd type="arrow" w="med" len="med"/>
          </a:ln>
        </p:spPr>
        <p:style>
          <a:lnRef idx="0">
            <a:scrgbClr r="0" g="0" b="0"/>
          </a:lnRef>
          <a:fillRef idx="0">
            <a:scrgbClr r="0" g="0" b="0"/>
          </a:fillRef>
          <a:effectRef idx="0">
            <a:scrgbClr r="0" g="0" b="0"/>
          </a:effectRef>
          <a:fontRef idx="minor">
            <a:schemeClr val="tx1"/>
          </a:fontRef>
        </p:style>
      </p:cxnSp>
      <p:graphicFrame>
        <p:nvGraphicFramePr>
          <p:cNvPr id="11" name="Content Placeholder 6"/>
          <p:cNvGraphicFramePr>
            <a:graphicFrameLocks/>
          </p:cNvGraphicFramePr>
          <p:nvPr>
            <p:extLst>
              <p:ext uri="{D42A27DB-BD31-4B8C-83A1-F6EECF244321}">
                <p14:modId xmlns:p14="http://schemas.microsoft.com/office/powerpoint/2010/main" val="2596616912"/>
              </p:ext>
            </p:extLst>
          </p:nvPr>
        </p:nvGraphicFramePr>
        <p:xfrm>
          <a:off x="804764" y="4400443"/>
          <a:ext cx="7847960" cy="822960"/>
        </p:xfrm>
        <a:graphic>
          <a:graphicData uri="http://schemas.openxmlformats.org/drawingml/2006/table">
            <a:tbl>
              <a:tblPr firstRow="1" bandRow="1">
                <a:tableStyleId>{5C22544A-7EE6-4342-B048-85BDC9FD1C3A}</a:tableStyleId>
              </a:tblPr>
              <a:tblGrid>
                <a:gridCol w="1737949">
                  <a:extLst>
                    <a:ext uri="{9D8B030D-6E8A-4147-A177-3AD203B41FA5}">
                      <a16:colId xmlns:a16="http://schemas.microsoft.com/office/drawing/2014/main" val="20000"/>
                    </a:ext>
                  </a:extLst>
                </a:gridCol>
                <a:gridCol w="1435599">
                  <a:extLst>
                    <a:ext uri="{9D8B030D-6E8A-4147-A177-3AD203B41FA5}">
                      <a16:colId xmlns:a16="http://schemas.microsoft.com/office/drawing/2014/main" val="20001"/>
                    </a:ext>
                  </a:extLst>
                </a:gridCol>
                <a:gridCol w="1295428">
                  <a:extLst>
                    <a:ext uri="{9D8B030D-6E8A-4147-A177-3AD203B41FA5}">
                      <a16:colId xmlns:a16="http://schemas.microsoft.com/office/drawing/2014/main" val="20002"/>
                    </a:ext>
                  </a:extLst>
                </a:gridCol>
                <a:gridCol w="1580360">
                  <a:extLst>
                    <a:ext uri="{9D8B030D-6E8A-4147-A177-3AD203B41FA5}">
                      <a16:colId xmlns:a16="http://schemas.microsoft.com/office/drawing/2014/main" val="20003"/>
                    </a:ext>
                  </a:extLst>
                </a:gridCol>
                <a:gridCol w="1798624">
                  <a:extLst>
                    <a:ext uri="{9D8B030D-6E8A-4147-A177-3AD203B41FA5}">
                      <a16:colId xmlns:a16="http://schemas.microsoft.com/office/drawing/2014/main" val="20004"/>
                    </a:ext>
                  </a:extLst>
                </a:gridCol>
              </a:tblGrid>
              <a:tr h="686306">
                <a:tc>
                  <a:txBody>
                    <a:bodyPr/>
                    <a:lstStyle/>
                    <a:p>
                      <a:r>
                        <a:rPr lang="en-US" sz="2400" u="sng" dirty="0">
                          <a:latin typeface="+mn-lt"/>
                        </a:rPr>
                        <a:t>Student Id</a:t>
                      </a:r>
                    </a:p>
                  </a:txBody>
                  <a:tcPr marL="130442" marR="130442" anchor="ctr"/>
                </a:tc>
                <a:tc>
                  <a:txBody>
                    <a:bodyPr/>
                    <a:lstStyle/>
                    <a:p>
                      <a:r>
                        <a:rPr lang="en-US" sz="2400" dirty="0">
                          <a:latin typeface="+mn-lt"/>
                        </a:rPr>
                        <a:t>Name</a:t>
                      </a:r>
                    </a:p>
                  </a:txBody>
                  <a:tcPr marL="130442" marR="130442" anchor="ctr"/>
                </a:tc>
                <a:tc>
                  <a:txBody>
                    <a:bodyPr/>
                    <a:lstStyle/>
                    <a:p>
                      <a:pPr marL="0" marR="0" indent="0" algn="l" defTabSz="527975" rtl="0" eaLnBrk="1" fontAlgn="auto" latinLnBrk="0" hangingPunct="1">
                        <a:lnSpc>
                          <a:spcPct val="100000"/>
                        </a:lnSpc>
                        <a:spcBef>
                          <a:spcPts val="0"/>
                        </a:spcBef>
                        <a:spcAft>
                          <a:spcPts val="0"/>
                        </a:spcAft>
                        <a:buClrTx/>
                        <a:buSzTx/>
                        <a:buFontTx/>
                        <a:buNone/>
                        <a:tabLst/>
                        <a:defRPr/>
                      </a:pPr>
                      <a:r>
                        <a:rPr lang="en-US" sz="2400" dirty="0">
                          <a:latin typeface="+mn-lt"/>
                        </a:rPr>
                        <a:t>Email Id</a:t>
                      </a:r>
                    </a:p>
                  </a:txBody>
                  <a:tcPr marL="130442" marR="130442" anchor="ctr"/>
                </a:tc>
                <a:tc>
                  <a:txBody>
                    <a:bodyPr/>
                    <a:lstStyle/>
                    <a:p>
                      <a:pPr marL="0" marR="0" indent="0" algn="l" defTabSz="527975" rtl="0" eaLnBrk="1" fontAlgn="auto" latinLnBrk="0" hangingPunct="1">
                        <a:lnSpc>
                          <a:spcPct val="100000"/>
                        </a:lnSpc>
                        <a:spcBef>
                          <a:spcPts val="0"/>
                        </a:spcBef>
                        <a:spcAft>
                          <a:spcPts val="0"/>
                        </a:spcAft>
                        <a:buClrTx/>
                        <a:buSzTx/>
                        <a:buFontTx/>
                        <a:buNone/>
                        <a:tabLst/>
                        <a:defRPr/>
                      </a:pPr>
                      <a:r>
                        <a:rPr lang="en-US" sz="2400" dirty="0">
                          <a:latin typeface="+mn-lt"/>
                        </a:rPr>
                        <a:t>Mobile No</a:t>
                      </a:r>
                    </a:p>
                  </a:txBody>
                  <a:tcPr marL="130442" marR="130442" anchor="ctr"/>
                </a:tc>
                <a:tc>
                  <a:txBody>
                    <a:bodyPr/>
                    <a:lstStyle/>
                    <a:p>
                      <a:r>
                        <a:rPr lang="en-US" sz="2400" dirty="0">
                          <a:latin typeface="+mn-lt"/>
                        </a:rPr>
                        <a:t>Branch Id</a:t>
                      </a:r>
                    </a:p>
                  </a:txBody>
                  <a:tcPr marL="130442" marR="130442" anchor="ctr"/>
                </a:tc>
                <a:extLst>
                  <a:ext uri="{0D108BD9-81ED-4DB2-BD59-A6C34878D82A}">
                    <a16:rowId xmlns:a16="http://schemas.microsoft.com/office/drawing/2014/main" val="10000"/>
                  </a:ext>
                </a:extLst>
              </a:tr>
            </a:tbl>
          </a:graphicData>
        </a:graphic>
      </p:graphicFrame>
      <p:sp>
        <p:nvSpPr>
          <p:cNvPr id="12" name="Title 1"/>
          <p:cNvSpPr txBox="1">
            <a:spLocks/>
          </p:cNvSpPr>
          <p:nvPr/>
        </p:nvSpPr>
        <p:spPr>
          <a:xfrm>
            <a:off x="-540179" y="3773880"/>
            <a:ext cx="5419478" cy="636225"/>
          </a:xfrm>
          <a:prstGeom prst="rect">
            <a:avLst/>
          </a:prstGeom>
        </p:spPr>
        <p:txBody>
          <a:bodyPr>
            <a:normAutofit/>
          </a:bodyPr>
          <a:lstStyle/>
          <a:p>
            <a:pPr marL="0" marR="0" lvl="0" indent="0" algn="ctr" defTabSz="527975" rtl="0" eaLnBrk="1" fontAlgn="auto" latinLnBrk="0" hangingPunct="1">
              <a:lnSpc>
                <a:spcPct val="100000"/>
              </a:lnSpc>
              <a:spcBef>
                <a:spcPct val="0"/>
              </a:spcBef>
              <a:spcAft>
                <a:spcPts val="0"/>
              </a:spcAft>
              <a:buClrTx/>
              <a:buSzTx/>
              <a:buFontTx/>
              <a:buNone/>
              <a:tabLst/>
              <a:defRPr/>
            </a:pPr>
            <a:r>
              <a:rPr lang="en-US" sz="2400" dirty="0">
                <a:ln w="3175" cmpd="sng">
                  <a:noFill/>
                </a:ln>
                <a:ea typeface="+mj-ea"/>
                <a:cs typeface="+mj-cs"/>
              </a:rPr>
              <a:t>Student Table(child Table)</a:t>
            </a:r>
            <a:endParaRPr kumimoji="0" lang="en-US" sz="2400" b="0" i="0" u="none" strike="noStrike" kern="1200" cap="none" spc="0" normalizeH="0" noProof="0" dirty="0">
              <a:ln w="3175" cmpd="sng">
                <a:noFill/>
              </a:ln>
              <a:solidFill>
                <a:schemeClr val="tx1"/>
              </a:solidFill>
              <a:effectLst/>
              <a:uLnTx/>
              <a:uFillTx/>
              <a:ea typeface="+mj-ea"/>
              <a:cs typeface="+mj-cs"/>
            </a:endParaRPr>
          </a:p>
          <a:p>
            <a:pPr marL="0" marR="0" lvl="0" indent="0" defTabSz="527975" rtl="0" eaLnBrk="1" fontAlgn="auto" latinLnBrk="0" hangingPunct="1">
              <a:lnSpc>
                <a:spcPct val="100000"/>
              </a:lnSpc>
              <a:spcBef>
                <a:spcPct val="0"/>
              </a:spcBef>
              <a:spcAft>
                <a:spcPts val="0"/>
              </a:spcAft>
              <a:buClrTx/>
              <a:buSzTx/>
              <a:buFontTx/>
              <a:buNone/>
              <a:tabLst/>
              <a:defRPr/>
            </a:pPr>
            <a:endParaRPr kumimoji="0" lang="en-US" sz="2400" b="0" i="0" u="none" strike="noStrike" kern="1200" cap="none" spc="0" normalizeH="0" baseline="0" noProof="0" dirty="0">
              <a:ln w="3175" cmpd="sng">
                <a:noFill/>
              </a:ln>
              <a:solidFill>
                <a:schemeClr val="tx1"/>
              </a:solidFill>
              <a:effectLst/>
              <a:uLnTx/>
              <a:uFillTx/>
              <a:ea typeface="+mj-ea"/>
              <a:cs typeface="+mj-cs"/>
            </a:endParaRPr>
          </a:p>
        </p:txBody>
      </p:sp>
      <p:cxnSp>
        <p:nvCxnSpPr>
          <p:cNvPr id="17" name="Straight Arrow Connector 16"/>
          <p:cNvCxnSpPr>
            <a:stCxn id="9" idx="0"/>
          </p:cNvCxnSpPr>
          <p:nvPr/>
        </p:nvCxnSpPr>
        <p:spPr>
          <a:xfrm flipH="1" flipV="1">
            <a:off x="8068853" y="5154004"/>
            <a:ext cx="534675" cy="499826"/>
          </a:xfrm>
          <a:prstGeom prst="straightConnector1">
            <a:avLst/>
          </a:prstGeom>
          <a:ln w="28575"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 name="Footer Placeholder 2">
            <a:extLst>
              <a:ext uri="{FF2B5EF4-FFF2-40B4-BE49-F238E27FC236}">
                <a16:creationId xmlns:a16="http://schemas.microsoft.com/office/drawing/2014/main" id="{20263C42-0B64-2944-ADD2-EFAC6B88B31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679255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p:cNvGraphicFramePr>
            <a:graphicFrameLocks noGrp="1"/>
          </p:cNvGraphicFramePr>
          <p:nvPr>
            <p:ph sz="half" idx="1"/>
            <p:extLst>
              <p:ext uri="{D42A27DB-BD31-4B8C-83A1-F6EECF244321}">
                <p14:modId xmlns:p14="http://schemas.microsoft.com/office/powerpoint/2010/main" val="2838106652"/>
              </p:ext>
            </p:extLst>
          </p:nvPr>
        </p:nvGraphicFramePr>
        <p:xfrm>
          <a:off x="528638" y="1363663"/>
          <a:ext cx="6797675" cy="4730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3"/>
          <p:cNvSpPr>
            <a:spLocks noGrp="1"/>
          </p:cNvSpPr>
          <p:nvPr>
            <p:ph type="title"/>
          </p:nvPr>
        </p:nvSpPr>
        <p:spPr/>
        <p:txBody>
          <a:bodyPr>
            <a:normAutofit fontScale="90000"/>
          </a:bodyPr>
          <a:lstStyle/>
          <a:p>
            <a:r>
              <a:rPr lang="en-US" dirty="0"/>
              <a:t>FEATURES OF RDBMS </a:t>
            </a:r>
          </a:p>
        </p:txBody>
      </p:sp>
      <p:sp>
        <p:nvSpPr>
          <p:cNvPr id="2" name="Slide Number Placeholder 1">
            <a:extLst>
              <a:ext uri="{FF2B5EF4-FFF2-40B4-BE49-F238E27FC236}">
                <a16:creationId xmlns:a16="http://schemas.microsoft.com/office/drawing/2014/main" id="{7DD55993-6D7D-414F-99C9-BC0F82218AB9}"/>
              </a:ext>
            </a:extLst>
          </p:cNvPr>
          <p:cNvSpPr>
            <a:spLocks noGrp="1"/>
          </p:cNvSpPr>
          <p:nvPr>
            <p:ph type="sldNum" sz="quarter" idx="4"/>
          </p:nvPr>
        </p:nvSpPr>
        <p:spPr/>
        <p:txBody>
          <a:bodyPr/>
          <a:lstStyle/>
          <a:p>
            <a:fld id="{6A7BD299-4115-435C-9390-0BF281B3F2C8}" type="slidenum">
              <a:rPr lang="en-US" smtClean="0"/>
              <a:pPr/>
              <a:t>22</a:t>
            </a:fld>
            <a:endParaRPr lang="en-US" dirty="0"/>
          </a:p>
        </p:txBody>
      </p:sp>
      <p:pic>
        <p:nvPicPr>
          <p:cNvPr id="5" name="Picture 4">
            <a:extLst>
              <a:ext uri="{FF2B5EF4-FFF2-40B4-BE49-F238E27FC236}">
                <a16:creationId xmlns:a16="http://schemas.microsoft.com/office/drawing/2014/main" id="{3D91E7E1-5384-7642-8080-050E557D4022}"/>
              </a:ext>
            </a:extLst>
          </p:cNvPr>
          <p:cNvPicPr>
            <a:picLocks noChangeAspect="1"/>
          </p:cNvPicPr>
          <p:nvPr/>
        </p:nvPicPr>
        <p:blipFill>
          <a:blip r:embed="rId8"/>
          <a:stretch>
            <a:fillRect/>
          </a:stretch>
        </p:blipFill>
        <p:spPr>
          <a:xfrm>
            <a:off x="8801314" y="2568884"/>
            <a:ext cx="2699719" cy="2699719"/>
          </a:xfrm>
          <a:prstGeom prst="rect">
            <a:avLst/>
          </a:prstGeom>
        </p:spPr>
      </p:pic>
      <p:sp>
        <p:nvSpPr>
          <p:cNvPr id="3" name="Footer Placeholder 2">
            <a:extLst>
              <a:ext uri="{FF2B5EF4-FFF2-40B4-BE49-F238E27FC236}">
                <a16:creationId xmlns:a16="http://schemas.microsoft.com/office/drawing/2014/main" id="{11C44FA7-C3D6-9145-ADEC-4094FADA26E4}"/>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229758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graphicEl>
                                              <a:dgm id="{55189F24-BD20-4B63-8B45-90B5F69089F9}"/>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graphicEl>
                                              <a:dgm id="{6693C403-7AB9-43D9-B336-F773E702FD30}"/>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graphicEl>
                                              <a:dgm id="{B4A19C53-18E1-4204-87FB-EBF3211E5430}"/>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dgm id="{1033D016-9416-4A16-B69D-5CE14537DE95}"/>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graphicEl>
                                              <a:dgm id="{D393A015-3B53-4EA4-81D0-8C7D4434661E}"/>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graphicEl>
                                              <a:dgm id="{5A6A61A2-2930-42E2-B156-6DB7ACBFDF7E}"/>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a:t>Normalization</a:t>
            </a:r>
            <a:endParaRPr lang="en-IN" dirty="0"/>
          </a:p>
        </p:txBody>
      </p:sp>
    </p:spTree>
    <p:extLst>
      <p:ext uri="{BB962C8B-B14F-4D97-AF65-F5344CB8AC3E}">
        <p14:creationId xmlns:p14="http://schemas.microsoft.com/office/powerpoint/2010/main" val="21718968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892629"/>
            <a:ext cx="11293532" cy="5422111"/>
          </a:xfrm>
        </p:spPr>
        <p:txBody>
          <a:bodyPr>
            <a:noAutofit/>
          </a:bodyPr>
          <a:lstStyle/>
          <a:p>
            <a:r>
              <a:rPr lang="en-US" sz="4400" dirty="0" smtClean="0">
                <a:solidFill>
                  <a:schemeClr val="tx1"/>
                </a:solidFill>
              </a:rPr>
              <a:t>GL  wants to build a database to keep track of their </a:t>
            </a:r>
          </a:p>
          <a:p>
            <a:pPr lvl="1"/>
            <a:r>
              <a:rPr lang="en-US" sz="4000" dirty="0" smtClean="0">
                <a:solidFill>
                  <a:schemeClr val="tx1"/>
                </a:solidFill>
              </a:rPr>
              <a:t>student data (</a:t>
            </a:r>
            <a:r>
              <a:rPr lang="en-US" sz="4000" dirty="0" err="1" smtClean="0">
                <a:solidFill>
                  <a:schemeClr val="tx1"/>
                </a:solidFill>
              </a:rPr>
              <a:t>reg_no</a:t>
            </a:r>
            <a:r>
              <a:rPr lang="en-US" sz="4000" dirty="0" smtClean="0">
                <a:solidFill>
                  <a:schemeClr val="tx1"/>
                </a:solidFill>
              </a:rPr>
              <a:t>, name, dob, phone)</a:t>
            </a:r>
          </a:p>
          <a:p>
            <a:pPr lvl="1"/>
            <a:r>
              <a:rPr lang="en-US" sz="4000" dirty="0" smtClean="0">
                <a:solidFill>
                  <a:schemeClr val="tx1"/>
                </a:solidFill>
              </a:rPr>
              <a:t>Course data (</a:t>
            </a:r>
            <a:r>
              <a:rPr lang="en-US" sz="4000" dirty="0" err="1" smtClean="0">
                <a:solidFill>
                  <a:schemeClr val="tx1"/>
                </a:solidFill>
              </a:rPr>
              <a:t>cno</a:t>
            </a:r>
            <a:r>
              <a:rPr lang="en-US" sz="4000" dirty="0" smtClean="0">
                <a:solidFill>
                  <a:schemeClr val="tx1"/>
                </a:solidFill>
              </a:rPr>
              <a:t>, </a:t>
            </a:r>
            <a:r>
              <a:rPr lang="en-US" sz="4000" dirty="0" err="1" smtClean="0">
                <a:solidFill>
                  <a:schemeClr val="tx1"/>
                </a:solidFill>
              </a:rPr>
              <a:t>cname</a:t>
            </a:r>
            <a:r>
              <a:rPr lang="en-US" sz="4000" dirty="0" smtClean="0">
                <a:solidFill>
                  <a:schemeClr val="tx1"/>
                </a:solidFill>
              </a:rPr>
              <a:t> and semester). </a:t>
            </a:r>
          </a:p>
          <a:p>
            <a:pPr marL="502920" lvl="1" indent="0">
              <a:buNone/>
            </a:pPr>
            <a:r>
              <a:rPr lang="en-US" sz="4000" dirty="0" smtClean="0">
                <a:solidFill>
                  <a:schemeClr val="tx1"/>
                </a:solidFill>
              </a:rPr>
              <a:t>A student can </a:t>
            </a:r>
            <a:r>
              <a:rPr lang="en-US" sz="4000" dirty="0" err="1" smtClean="0">
                <a:solidFill>
                  <a:schemeClr val="tx1"/>
                </a:solidFill>
              </a:rPr>
              <a:t>enrol</a:t>
            </a:r>
            <a:r>
              <a:rPr lang="en-US" sz="4000" dirty="0" smtClean="0">
                <a:solidFill>
                  <a:schemeClr val="tx1"/>
                </a:solidFill>
              </a:rPr>
              <a:t> for many courses and a course can be enrolled by many students. </a:t>
            </a:r>
          </a:p>
          <a:p>
            <a:pPr marL="502920" lvl="1" indent="0">
              <a:buNone/>
            </a:pPr>
            <a:r>
              <a:rPr lang="en-US" sz="4000" dirty="0" err="1" smtClean="0">
                <a:solidFill>
                  <a:schemeClr val="tx1"/>
                </a:solidFill>
              </a:rPr>
              <a:t>Gl</a:t>
            </a:r>
            <a:r>
              <a:rPr lang="en-US" sz="4000" dirty="0" smtClean="0">
                <a:solidFill>
                  <a:schemeClr val="tx1"/>
                </a:solidFill>
              </a:rPr>
              <a:t> wants to keep track of marks scored by each student in the course they have enrolled and award grade based on marks.</a:t>
            </a:r>
          </a:p>
          <a:p>
            <a:pPr marL="502920" lvl="1" indent="0">
              <a:buNone/>
            </a:pPr>
            <a:r>
              <a:rPr lang="en-US" sz="4000" dirty="0" smtClean="0">
                <a:solidFill>
                  <a:schemeClr val="tx1"/>
                </a:solidFill>
              </a:rPr>
              <a:t>Draw a ER diagram.</a:t>
            </a:r>
          </a:p>
          <a:p>
            <a:pPr lvl="1"/>
            <a:endParaRPr lang="en-US" sz="4000" dirty="0">
              <a:solidFill>
                <a:schemeClr val="tx1"/>
              </a:solidFill>
            </a:endParaRPr>
          </a:p>
        </p:txBody>
      </p:sp>
      <p:sp>
        <p:nvSpPr>
          <p:cNvPr id="3" name="Title 2"/>
          <p:cNvSpPr>
            <a:spLocks noGrp="1"/>
          </p:cNvSpPr>
          <p:nvPr>
            <p:ph type="title"/>
          </p:nvPr>
        </p:nvSpPr>
        <p:spPr>
          <a:xfrm>
            <a:off x="1573382" y="259641"/>
            <a:ext cx="9545006" cy="369812"/>
          </a:xfrm>
        </p:spPr>
        <p:txBody>
          <a:bodyPr/>
          <a:lstStyle/>
          <a:p>
            <a:pPr algn="ctr"/>
            <a:r>
              <a:rPr lang="en-US" dirty="0" smtClean="0"/>
              <a:t>GL database</a:t>
            </a:r>
            <a:endParaRPr lang="en-US" dirty="0"/>
          </a:p>
        </p:txBody>
      </p:sp>
      <p:sp>
        <p:nvSpPr>
          <p:cNvPr id="4" name="Footer Placeholder 3"/>
          <p:cNvSpPr>
            <a:spLocks noGrp="1"/>
          </p:cNvSpPr>
          <p:nvPr>
            <p:ph type="ftr" sz="quarter" idx="3"/>
          </p:nvPr>
        </p:nvSpPr>
        <p:spPr/>
        <p:txBody>
          <a:bodyPr/>
          <a:lstStyle/>
          <a:p>
            <a:r>
              <a:rPr lang="en-US" smtClean="0"/>
              <a:t>DBMS</a:t>
            </a:r>
            <a:endParaRPr lang="en-US" dirty="0"/>
          </a:p>
        </p:txBody>
      </p:sp>
      <p:sp>
        <p:nvSpPr>
          <p:cNvPr id="5" name="Slide Number Placeholder 4"/>
          <p:cNvSpPr>
            <a:spLocks noGrp="1"/>
          </p:cNvSpPr>
          <p:nvPr>
            <p:ph type="sldNum" sz="quarter" idx="4"/>
          </p:nvPr>
        </p:nvSpPr>
        <p:spPr/>
        <p:txBody>
          <a:bodyPr/>
          <a:lstStyle/>
          <a:p>
            <a:fld id="{6A7BD299-4115-435C-9390-0BF281B3F2C8}" type="slidenum">
              <a:rPr lang="en-US" smtClean="0"/>
              <a:pPr/>
              <a:t>24</a:t>
            </a:fld>
            <a:endParaRPr lang="en-US" dirty="0"/>
          </a:p>
        </p:txBody>
      </p:sp>
    </p:spTree>
    <p:extLst>
      <p:ext uri="{BB962C8B-B14F-4D97-AF65-F5344CB8AC3E}">
        <p14:creationId xmlns:p14="http://schemas.microsoft.com/office/powerpoint/2010/main" val="38286217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endParaRPr lang="en-US" dirty="0" smtClean="0"/>
          </a:p>
          <a:p>
            <a:endParaRPr lang="en-US" dirty="0"/>
          </a:p>
          <a:p>
            <a:endParaRPr lang="en-US" dirty="0">
              <a:solidFill>
                <a:schemeClr val="tx1"/>
              </a:solidFill>
            </a:endParaRPr>
          </a:p>
        </p:txBody>
      </p:sp>
      <p:sp>
        <p:nvSpPr>
          <p:cNvPr id="3" name="Title 2"/>
          <p:cNvSpPr>
            <a:spLocks noGrp="1"/>
          </p:cNvSpPr>
          <p:nvPr>
            <p:ph type="title"/>
          </p:nvPr>
        </p:nvSpPr>
        <p:spPr>
          <a:xfrm>
            <a:off x="528354" y="782156"/>
            <a:ext cx="11274440" cy="445628"/>
          </a:xfrm>
        </p:spPr>
        <p:txBody>
          <a:bodyPr/>
          <a:lstStyle/>
          <a:p>
            <a:r>
              <a:rPr lang="en-US" dirty="0"/>
              <a:t>SCD </a:t>
            </a:r>
            <a:r>
              <a:rPr lang="en-US" dirty="0" smtClean="0"/>
              <a:t>table                                                                                                      Primary Key</a:t>
            </a:r>
            <a:r>
              <a:rPr lang="en-US" dirty="0" smtClean="0">
                <a:solidFill>
                  <a:srgbClr val="FF0000"/>
                </a:solidFill>
              </a:rPr>
              <a:t>: </a:t>
            </a:r>
            <a:r>
              <a:rPr lang="en-US" dirty="0" err="1" smtClean="0">
                <a:solidFill>
                  <a:srgbClr val="FF0000"/>
                </a:solidFill>
              </a:rPr>
              <a:t>regno,cno</a:t>
            </a:r>
            <a:r>
              <a:rPr lang="en-US" dirty="0"/>
              <a:t/>
            </a:r>
            <a:br>
              <a:rPr lang="en-US" dirty="0"/>
            </a:br>
            <a:endParaRPr lang="en-US" dirty="0"/>
          </a:p>
        </p:txBody>
      </p:sp>
      <p:sp>
        <p:nvSpPr>
          <p:cNvPr id="4" name="Footer Placeholder 3"/>
          <p:cNvSpPr>
            <a:spLocks noGrp="1"/>
          </p:cNvSpPr>
          <p:nvPr>
            <p:ph type="ftr" sz="quarter" idx="3"/>
          </p:nvPr>
        </p:nvSpPr>
        <p:spPr/>
        <p:txBody>
          <a:bodyPr/>
          <a:lstStyle/>
          <a:p>
            <a:r>
              <a:rPr lang="en-US" smtClean="0"/>
              <a:t>DBMS</a:t>
            </a:r>
            <a:endParaRPr lang="en-US" dirty="0"/>
          </a:p>
        </p:txBody>
      </p:sp>
      <p:sp>
        <p:nvSpPr>
          <p:cNvPr id="5" name="Slide Number Placeholder 4"/>
          <p:cNvSpPr>
            <a:spLocks noGrp="1"/>
          </p:cNvSpPr>
          <p:nvPr>
            <p:ph type="sldNum" sz="quarter" idx="4"/>
          </p:nvPr>
        </p:nvSpPr>
        <p:spPr/>
        <p:txBody>
          <a:bodyPr/>
          <a:lstStyle/>
          <a:p>
            <a:fld id="{6A7BD299-4115-435C-9390-0BF281B3F2C8}" type="slidenum">
              <a:rPr lang="en-US" smtClean="0"/>
              <a:pPr/>
              <a:t>25</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440691803"/>
              </p:ext>
            </p:extLst>
          </p:nvPr>
        </p:nvGraphicFramePr>
        <p:xfrm>
          <a:off x="1294225" y="1553140"/>
          <a:ext cx="9505639" cy="3495066"/>
        </p:xfrm>
        <a:graphic>
          <a:graphicData uri="http://schemas.openxmlformats.org/drawingml/2006/table">
            <a:tbl>
              <a:tblPr firstRow="1" bandRow="1">
                <a:tableStyleId>{5C22544A-7EE6-4342-B048-85BDC9FD1C3A}</a:tableStyleId>
              </a:tblPr>
              <a:tblGrid>
                <a:gridCol w="1050648">
                  <a:extLst>
                    <a:ext uri="{9D8B030D-6E8A-4147-A177-3AD203B41FA5}">
                      <a16:colId xmlns:a16="http://schemas.microsoft.com/office/drawing/2014/main" val="20000"/>
                    </a:ext>
                  </a:extLst>
                </a:gridCol>
                <a:gridCol w="1050648">
                  <a:extLst>
                    <a:ext uri="{9D8B030D-6E8A-4147-A177-3AD203B41FA5}">
                      <a16:colId xmlns:a16="http://schemas.microsoft.com/office/drawing/2014/main" val="20001"/>
                    </a:ext>
                  </a:extLst>
                </a:gridCol>
                <a:gridCol w="1050648">
                  <a:extLst>
                    <a:ext uri="{9D8B030D-6E8A-4147-A177-3AD203B41FA5}">
                      <a16:colId xmlns:a16="http://schemas.microsoft.com/office/drawing/2014/main" val="20002"/>
                    </a:ext>
                  </a:extLst>
                </a:gridCol>
                <a:gridCol w="1050648">
                  <a:extLst>
                    <a:ext uri="{9D8B030D-6E8A-4147-A177-3AD203B41FA5}">
                      <a16:colId xmlns:a16="http://schemas.microsoft.com/office/drawing/2014/main" val="20003"/>
                    </a:ext>
                  </a:extLst>
                </a:gridCol>
                <a:gridCol w="1050648">
                  <a:extLst>
                    <a:ext uri="{9D8B030D-6E8A-4147-A177-3AD203B41FA5}">
                      <a16:colId xmlns:a16="http://schemas.microsoft.com/office/drawing/2014/main" val="20004"/>
                    </a:ext>
                  </a:extLst>
                </a:gridCol>
                <a:gridCol w="1100455">
                  <a:extLst>
                    <a:ext uri="{9D8B030D-6E8A-4147-A177-3AD203B41FA5}">
                      <a16:colId xmlns:a16="http://schemas.microsoft.com/office/drawing/2014/main" val="20005"/>
                    </a:ext>
                  </a:extLst>
                </a:gridCol>
                <a:gridCol w="1050648">
                  <a:extLst>
                    <a:ext uri="{9D8B030D-6E8A-4147-A177-3AD203B41FA5}">
                      <a16:colId xmlns:a16="http://schemas.microsoft.com/office/drawing/2014/main" val="20006"/>
                    </a:ext>
                  </a:extLst>
                </a:gridCol>
                <a:gridCol w="1050648">
                  <a:extLst>
                    <a:ext uri="{9D8B030D-6E8A-4147-A177-3AD203B41FA5}">
                      <a16:colId xmlns:a16="http://schemas.microsoft.com/office/drawing/2014/main" val="20007"/>
                    </a:ext>
                  </a:extLst>
                </a:gridCol>
                <a:gridCol w="1050648">
                  <a:extLst>
                    <a:ext uri="{9D8B030D-6E8A-4147-A177-3AD203B41FA5}">
                      <a16:colId xmlns:a16="http://schemas.microsoft.com/office/drawing/2014/main" val="20008"/>
                    </a:ext>
                  </a:extLst>
                </a:gridCol>
              </a:tblGrid>
              <a:tr h="384391">
                <a:tc>
                  <a:txBody>
                    <a:bodyPr/>
                    <a:lstStyle/>
                    <a:p>
                      <a:r>
                        <a:rPr lang="en-US" sz="2400" dirty="0" err="1" smtClean="0">
                          <a:solidFill>
                            <a:srgbClr val="FF0000"/>
                          </a:solidFill>
                        </a:rPr>
                        <a:t>regno</a:t>
                      </a:r>
                      <a:endParaRPr lang="en-US" sz="1400" dirty="0">
                        <a:solidFill>
                          <a:srgbClr val="FF0000"/>
                        </a:solidFill>
                      </a:endParaRPr>
                    </a:p>
                  </a:txBody>
                  <a:tcPr/>
                </a:tc>
                <a:tc>
                  <a:txBody>
                    <a:bodyPr/>
                    <a:lstStyle/>
                    <a:p>
                      <a:r>
                        <a:rPr lang="en-US" sz="2400" b="1" kern="1200" dirty="0" smtClean="0">
                          <a:solidFill>
                            <a:schemeClr val="lt1"/>
                          </a:solidFill>
                          <a:latin typeface="+mn-lt"/>
                          <a:ea typeface="+mn-ea"/>
                          <a:cs typeface="+mn-cs"/>
                        </a:rPr>
                        <a:t>name</a:t>
                      </a:r>
                      <a:endParaRPr lang="en-US" sz="2400" b="1" kern="1200" dirty="0">
                        <a:solidFill>
                          <a:schemeClr val="lt1"/>
                        </a:solidFill>
                        <a:latin typeface="+mn-lt"/>
                        <a:ea typeface="+mn-ea"/>
                        <a:cs typeface="+mn-cs"/>
                      </a:endParaRPr>
                    </a:p>
                  </a:txBody>
                  <a:tcPr/>
                </a:tc>
                <a:tc>
                  <a:txBody>
                    <a:bodyPr/>
                    <a:lstStyle/>
                    <a:p>
                      <a:r>
                        <a:rPr lang="en-US" sz="2400" b="1" kern="1200" dirty="0" smtClean="0">
                          <a:solidFill>
                            <a:schemeClr val="lt1"/>
                          </a:solidFill>
                          <a:latin typeface="+mn-lt"/>
                          <a:ea typeface="+mn-ea"/>
                          <a:cs typeface="+mn-cs"/>
                        </a:rPr>
                        <a:t>Dob</a:t>
                      </a:r>
                      <a:endParaRPr lang="en-US" sz="2400" b="1" kern="1200" dirty="0">
                        <a:solidFill>
                          <a:schemeClr val="lt1"/>
                        </a:solidFill>
                        <a:latin typeface="+mn-lt"/>
                        <a:ea typeface="+mn-ea"/>
                        <a:cs typeface="+mn-cs"/>
                      </a:endParaRPr>
                    </a:p>
                  </a:txBody>
                  <a:tcPr/>
                </a:tc>
                <a:tc>
                  <a:txBody>
                    <a:bodyPr/>
                    <a:lstStyle/>
                    <a:p>
                      <a:r>
                        <a:rPr lang="en-US" sz="2000" b="1" kern="1200" dirty="0" smtClean="0">
                          <a:solidFill>
                            <a:schemeClr val="lt1"/>
                          </a:solidFill>
                          <a:latin typeface="+mn-lt"/>
                          <a:ea typeface="+mn-ea"/>
                          <a:cs typeface="+mn-cs"/>
                        </a:rPr>
                        <a:t>phone</a:t>
                      </a:r>
                      <a:endParaRPr lang="en-US" sz="2000" b="1" kern="1200" dirty="0">
                        <a:solidFill>
                          <a:schemeClr val="lt1"/>
                        </a:solidFill>
                        <a:latin typeface="+mn-lt"/>
                        <a:ea typeface="+mn-ea"/>
                        <a:cs typeface="+mn-cs"/>
                      </a:endParaRPr>
                    </a:p>
                  </a:txBody>
                  <a:tcPr/>
                </a:tc>
                <a:tc>
                  <a:txBody>
                    <a:bodyPr/>
                    <a:lstStyle/>
                    <a:p>
                      <a:r>
                        <a:rPr lang="en-US" sz="2400" b="1" kern="1200" dirty="0" smtClean="0">
                          <a:solidFill>
                            <a:srgbClr val="FF0000"/>
                          </a:solidFill>
                          <a:latin typeface="+mn-lt"/>
                          <a:ea typeface="+mn-ea"/>
                          <a:cs typeface="+mn-cs"/>
                        </a:rPr>
                        <a:t>CNO</a:t>
                      </a:r>
                      <a:endParaRPr lang="en-US" sz="2400" b="1" kern="1200" dirty="0">
                        <a:solidFill>
                          <a:srgbClr val="FF0000"/>
                        </a:solidFill>
                        <a:latin typeface="+mn-lt"/>
                        <a:ea typeface="+mn-ea"/>
                        <a:cs typeface="+mn-cs"/>
                      </a:endParaRPr>
                    </a:p>
                  </a:txBody>
                  <a:tcPr/>
                </a:tc>
                <a:tc>
                  <a:txBody>
                    <a:bodyPr/>
                    <a:lstStyle/>
                    <a:p>
                      <a:r>
                        <a:rPr lang="en-US" sz="2000" b="1" kern="1200" dirty="0" err="1" smtClean="0">
                          <a:solidFill>
                            <a:schemeClr val="lt1"/>
                          </a:solidFill>
                          <a:latin typeface="+mn-lt"/>
                          <a:ea typeface="+mn-ea"/>
                          <a:cs typeface="+mn-cs"/>
                        </a:rPr>
                        <a:t>cname</a:t>
                      </a:r>
                      <a:endParaRPr lang="en-US" sz="2000" b="1" kern="1200" dirty="0">
                        <a:solidFill>
                          <a:schemeClr val="lt1"/>
                        </a:solidFill>
                        <a:latin typeface="+mn-lt"/>
                        <a:ea typeface="+mn-ea"/>
                        <a:cs typeface="+mn-cs"/>
                      </a:endParaRPr>
                    </a:p>
                  </a:txBody>
                  <a:tcPr/>
                </a:tc>
                <a:tc>
                  <a:txBody>
                    <a:bodyPr/>
                    <a:lstStyle/>
                    <a:p>
                      <a:r>
                        <a:rPr lang="en-US" sz="2400" b="1" kern="1200" dirty="0" err="1" smtClean="0">
                          <a:solidFill>
                            <a:schemeClr val="lt1"/>
                          </a:solidFill>
                          <a:latin typeface="+mn-lt"/>
                          <a:ea typeface="+mn-ea"/>
                          <a:cs typeface="+mn-cs"/>
                        </a:rPr>
                        <a:t>sem</a:t>
                      </a:r>
                      <a:endParaRPr lang="en-US" sz="2400" b="1" kern="1200" dirty="0">
                        <a:solidFill>
                          <a:schemeClr val="lt1"/>
                        </a:solidFill>
                        <a:latin typeface="+mn-lt"/>
                        <a:ea typeface="+mn-ea"/>
                        <a:cs typeface="+mn-cs"/>
                      </a:endParaRPr>
                    </a:p>
                  </a:txBody>
                  <a:tcPr/>
                </a:tc>
                <a:tc>
                  <a:txBody>
                    <a:bodyPr/>
                    <a:lstStyle/>
                    <a:p>
                      <a:r>
                        <a:rPr lang="en-US" sz="2000" b="1" kern="1200" dirty="0" smtClean="0">
                          <a:solidFill>
                            <a:schemeClr val="lt1"/>
                          </a:solidFill>
                          <a:latin typeface="+mn-lt"/>
                          <a:ea typeface="+mn-ea"/>
                          <a:cs typeface="+mn-cs"/>
                        </a:rPr>
                        <a:t>marks</a:t>
                      </a:r>
                      <a:endParaRPr lang="en-US" sz="2000" b="1" kern="1200" dirty="0">
                        <a:solidFill>
                          <a:schemeClr val="lt1"/>
                        </a:solidFill>
                        <a:latin typeface="+mn-lt"/>
                        <a:ea typeface="+mn-ea"/>
                        <a:cs typeface="+mn-cs"/>
                      </a:endParaRPr>
                    </a:p>
                  </a:txBody>
                  <a:tcPr/>
                </a:tc>
                <a:tc>
                  <a:txBody>
                    <a:bodyPr/>
                    <a:lstStyle/>
                    <a:p>
                      <a:r>
                        <a:rPr lang="en-US" sz="2400" b="1" kern="1200" dirty="0" smtClean="0">
                          <a:solidFill>
                            <a:schemeClr val="lt1"/>
                          </a:solidFill>
                          <a:latin typeface="+mn-lt"/>
                          <a:ea typeface="+mn-ea"/>
                          <a:cs typeface="+mn-cs"/>
                        </a:rPr>
                        <a:t>grade</a:t>
                      </a:r>
                      <a:endParaRPr lang="en-US" sz="2400" b="1" kern="1200" dirty="0">
                        <a:solidFill>
                          <a:schemeClr val="lt1"/>
                        </a:solidFill>
                        <a:latin typeface="+mn-lt"/>
                        <a:ea typeface="+mn-ea"/>
                        <a:cs typeface="+mn-cs"/>
                      </a:endParaRPr>
                    </a:p>
                  </a:txBody>
                  <a:tcPr/>
                </a:tc>
                <a:extLst>
                  <a:ext uri="{0D108BD9-81ED-4DB2-BD59-A6C34878D82A}">
                    <a16:rowId xmlns:a16="http://schemas.microsoft.com/office/drawing/2014/main" val="10000"/>
                  </a:ext>
                </a:extLst>
              </a:tr>
              <a:tr h="384391">
                <a:tc>
                  <a:txBody>
                    <a:bodyPr/>
                    <a:lstStyle/>
                    <a:p>
                      <a:pPr algn="ctr"/>
                      <a:r>
                        <a:rPr lang="en-US" dirty="0" smtClean="0"/>
                        <a:t>S1</a:t>
                      </a:r>
                      <a:endParaRPr lang="en-US" dirty="0"/>
                    </a:p>
                  </a:txBody>
                  <a:tcPr/>
                </a:tc>
                <a:tc>
                  <a:txBody>
                    <a:bodyPr/>
                    <a:lstStyle/>
                    <a:p>
                      <a:pPr algn="ctr"/>
                      <a:r>
                        <a:rPr lang="en-US" dirty="0" smtClean="0"/>
                        <a:t>RAM</a:t>
                      </a:r>
                      <a:endParaRPr lang="en-US" dirty="0"/>
                    </a:p>
                  </a:txBody>
                  <a:tcPr/>
                </a:tc>
                <a:tc>
                  <a:txBody>
                    <a:bodyPr/>
                    <a:lstStyle/>
                    <a:p>
                      <a:pPr algn="ctr"/>
                      <a:r>
                        <a:rPr lang="en-US" dirty="0" smtClean="0"/>
                        <a:t>1-1-99</a:t>
                      </a:r>
                      <a:endParaRPr lang="en-US" dirty="0"/>
                    </a:p>
                  </a:txBody>
                  <a:tcPr/>
                </a:tc>
                <a:tc>
                  <a:txBody>
                    <a:bodyPr/>
                    <a:lstStyle/>
                    <a:p>
                      <a:pPr algn="ctr"/>
                      <a:r>
                        <a:rPr lang="en-US" dirty="0" smtClean="0"/>
                        <a:t>1245</a:t>
                      </a:r>
                      <a:endParaRPr lang="en-US" dirty="0"/>
                    </a:p>
                  </a:txBody>
                  <a:tcPr/>
                </a:tc>
                <a:tc>
                  <a:txBody>
                    <a:bodyPr/>
                    <a:lstStyle/>
                    <a:p>
                      <a:pPr algn="ctr"/>
                      <a:r>
                        <a:rPr lang="en-US" dirty="0" smtClean="0"/>
                        <a:t>C1</a:t>
                      </a:r>
                      <a:endParaRPr lang="en-US" dirty="0"/>
                    </a:p>
                  </a:txBody>
                  <a:tcPr/>
                </a:tc>
                <a:tc>
                  <a:txBody>
                    <a:bodyPr/>
                    <a:lstStyle/>
                    <a:p>
                      <a:pPr algn="ctr"/>
                      <a:r>
                        <a:rPr lang="en-US" dirty="0" smtClean="0"/>
                        <a:t>DBMS</a:t>
                      </a:r>
                      <a:endParaRPr lang="en-US" dirty="0"/>
                    </a:p>
                  </a:txBody>
                  <a:tcPr/>
                </a:tc>
                <a:tc>
                  <a:txBody>
                    <a:bodyPr/>
                    <a:lstStyle/>
                    <a:p>
                      <a:pPr algn="ctr"/>
                      <a:r>
                        <a:rPr lang="en-US" dirty="0" smtClean="0"/>
                        <a:t>1</a:t>
                      </a:r>
                      <a:endParaRPr lang="en-US" dirty="0"/>
                    </a:p>
                  </a:txBody>
                  <a:tcPr/>
                </a:tc>
                <a:tc>
                  <a:txBody>
                    <a:bodyPr/>
                    <a:lstStyle/>
                    <a:p>
                      <a:pPr algn="ctr"/>
                      <a:r>
                        <a:rPr lang="en-US" sz="1600" dirty="0" smtClean="0"/>
                        <a:t>80</a:t>
                      </a:r>
                      <a:endParaRPr lang="en-US" sz="1600" dirty="0"/>
                    </a:p>
                  </a:txBody>
                  <a:tcPr/>
                </a:tc>
                <a:tc>
                  <a:txBody>
                    <a:bodyPr/>
                    <a:lstStyle/>
                    <a:p>
                      <a:pPr algn="ctr"/>
                      <a:r>
                        <a:rPr lang="en-US" dirty="0" smtClean="0"/>
                        <a:t>B</a:t>
                      </a:r>
                      <a:endParaRPr lang="en-US" dirty="0"/>
                    </a:p>
                  </a:txBody>
                  <a:tcPr/>
                </a:tc>
                <a:extLst>
                  <a:ext uri="{0D108BD9-81ED-4DB2-BD59-A6C34878D82A}">
                    <a16:rowId xmlns:a16="http://schemas.microsoft.com/office/drawing/2014/main" val="10001"/>
                  </a:ext>
                </a:extLst>
              </a:tr>
              <a:tr h="384391">
                <a:tc>
                  <a:txBody>
                    <a:bodyPr/>
                    <a:lstStyle/>
                    <a:p>
                      <a:pPr algn="ctr"/>
                      <a:r>
                        <a:rPr lang="en-US" smtClean="0"/>
                        <a:t>S1</a:t>
                      </a:r>
                      <a:endParaRPr lang="en-US" dirty="0"/>
                    </a:p>
                  </a:txBody>
                  <a:tcPr/>
                </a:tc>
                <a:tc>
                  <a:txBody>
                    <a:bodyPr/>
                    <a:lstStyle/>
                    <a:p>
                      <a:pPr algn="ctr"/>
                      <a:r>
                        <a:rPr lang="en-US" dirty="0" smtClean="0"/>
                        <a:t>RAM</a:t>
                      </a:r>
                      <a:endParaRPr lang="en-US" dirty="0"/>
                    </a:p>
                  </a:txBody>
                  <a:tcPr/>
                </a:tc>
                <a:tc>
                  <a:txBody>
                    <a:bodyPr/>
                    <a:lstStyle/>
                    <a:p>
                      <a:pPr algn="ctr"/>
                      <a:r>
                        <a:rPr lang="en-US" smtClean="0"/>
                        <a:t>1-1-99</a:t>
                      </a:r>
                      <a:endParaRPr lang="en-US" dirty="0"/>
                    </a:p>
                  </a:txBody>
                  <a:tcPr/>
                </a:tc>
                <a:tc>
                  <a:txBody>
                    <a:bodyPr/>
                    <a:lstStyle/>
                    <a:p>
                      <a:pPr algn="ctr"/>
                      <a:r>
                        <a:rPr lang="en-US" smtClean="0"/>
                        <a:t>1245</a:t>
                      </a:r>
                      <a:endParaRPr lang="en-US" dirty="0"/>
                    </a:p>
                  </a:txBody>
                  <a:tcPr/>
                </a:tc>
                <a:tc>
                  <a:txBody>
                    <a:bodyPr/>
                    <a:lstStyle/>
                    <a:p>
                      <a:pPr algn="ctr"/>
                      <a:r>
                        <a:rPr lang="en-US" dirty="0" smtClean="0"/>
                        <a:t>C2</a:t>
                      </a:r>
                      <a:endParaRPr lang="en-US" dirty="0"/>
                    </a:p>
                  </a:txBody>
                  <a:tcPr/>
                </a:tc>
                <a:tc>
                  <a:txBody>
                    <a:bodyPr/>
                    <a:lstStyle/>
                    <a:p>
                      <a:pPr algn="ctr"/>
                      <a:r>
                        <a:rPr lang="en-US" dirty="0" smtClean="0"/>
                        <a:t>R</a:t>
                      </a:r>
                      <a:endParaRPr lang="en-US" dirty="0"/>
                    </a:p>
                  </a:txBody>
                  <a:tcPr/>
                </a:tc>
                <a:tc>
                  <a:txBody>
                    <a:bodyPr/>
                    <a:lstStyle/>
                    <a:p>
                      <a:pPr algn="ctr"/>
                      <a:r>
                        <a:rPr lang="en-US" dirty="0" smtClean="0"/>
                        <a:t>2</a:t>
                      </a:r>
                      <a:endParaRPr lang="en-US" dirty="0"/>
                    </a:p>
                  </a:txBody>
                  <a:tcPr/>
                </a:tc>
                <a:tc>
                  <a:txBody>
                    <a:bodyPr/>
                    <a:lstStyle/>
                    <a:p>
                      <a:pPr algn="ctr"/>
                      <a:r>
                        <a:rPr lang="en-US" dirty="0" smtClean="0"/>
                        <a:t>90</a:t>
                      </a:r>
                      <a:endParaRPr lang="en-US" dirty="0"/>
                    </a:p>
                  </a:txBody>
                  <a:tcPr/>
                </a:tc>
                <a:tc>
                  <a:txBody>
                    <a:bodyPr/>
                    <a:lstStyle/>
                    <a:p>
                      <a:pPr algn="ctr"/>
                      <a:r>
                        <a:rPr lang="en-US" dirty="0" smtClean="0"/>
                        <a:t>A</a:t>
                      </a:r>
                      <a:endParaRPr lang="en-US" dirty="0"/>
                    </a:p>
                  </a:txBody>
                  <a:tcPr/>
                </a:tc>
                <a:extLst>
                  <a:ext uri="{0D108BD9-81ED-4DB2-BD59-A6C34878D82A}">
                    <a16:rowId xmlns:a16="http://schemas.microsoft.com/office/drawing/2014/main" val="10002"/>
                  </a:ext>
                </a:extLst>
              </a:tr>
              <a:tr h="384391">
                <a:tc>
                  <a:txBody>
                    <a:bodyPr/>
                    <a:lstStyle/>
                    <a:p>
                      <a:pPr algn="ctr"/>
                      <a:r>
                        <a:rPr lang="en-US" dirty="0" smtClean="0"/>
                        <a:t>S1</a:t>
                      </a:r>
                      <a:endParaRPr lang="en-US" dirty="0"/>
                    </a:p>
                  </a:txBody>
                  <a:tcPr/>
                </a:tc>
                <a:tc>
                  <a:txBody>
                    <a:bodyPr/>
                    <a:lstStyle/>
                    <a:p>
                      <a:pPr algn="ctr"/>
                      <a:r>
                        <a:rPr lang="en-US" dirty="0" smtClean="0"/>
                        <a:t>RAM</a:t>
                      </a:r>
                      <a:endParaRPr lang="en-US" dirty="0"/>
                    </a:p>
                  </a:txBody>
                  <a:tcPr/>
                </a:tc>
                <a:tc>
                  <a:txBody>
                    <a:bodyPr/>
                    <a:lstStyle/>
                    <a:p>
                      <a:pPr algn="ctr"/>
                      <a:r>
                        <a:rPr lang="en-US" dirty="0" smtClean="0"/>
                        <a:t>1-1-99</a:t>
                      </a:r>
                      <a:endParaRPr lang="en-US" dirty="0"/>
                    </a:p>
                  </a:txBody>
                  <a:tcPr/>
                </a:tc>
                <a:tc>
                  <a:txBody>
                    <a:bodyPr/>
                    <a:lstStyle/>
                    <a:p>
                      <a:pPr algn="ctr"/>
                      <a:r>
                        <a:rPr lang="en-US" dirty="0" smtClean="0"/>
                        <a:t>1245</a:t>
                      </a:r>
                      <a:endParaRPr lang="en-US" dirty="0"/>
                    </a:p>
                  </a:txBody>
                  <a:tcPr/>
                </a:tc>
                <a:tc>
                  <a:txBody>
                    <a:bodyPr/>
                    <a:lstStyle/>
                    <a:p>
                      <a:pPr algn="ctr"/>
                      <a:r>
                        <a:rPr lang="en-US" dirty="0" smtClean="0"/>
                        <a:t>C3</a:t>
                      </a:r>
                      <a:endParaRPr lang="en-US" dirty="0"/>
                    </a:p>
                  </a:txBody>
                  <a:tcPr/>
                </a:tc>
                <a:tc>
                  <a:txBody>
                    <a:bodyPr/>
                    <a:lstStyle/>
                    <a:p>
                      <a:pPr algn="ctr"/>
                      <a:r>
                        <a:rPr lang="en-US" dirty="0" smtClean="0"/>
                        <a:t>PYTHON</a:t>
                      </a:r>
                      <a:endParaRPr lang="en-US" dirty="0"/>
                    </a:p>
                  </a:txBody>
                  <a:tcPr/>
                </a:tc>
                <a:tc>
                  <a:txBody>
                    <a:bodyPr/>
                    <a:lstStyle/>
                    <a:p>
                      <a:pPr algn="ctr"/>
                      <a:r>
                        <a:rPr lang="en-US" dirty="0" smtClean="0"/>
                        <a:t>4</a:t>
                      </a:r>
                      <a:endParaRPr lang="en-US" dirty="0"/>
                    </a:p>
                  </a:txBody>
                  <a:tcPr/>
                </a:tc>
                <a:tc>
                  <a:txBody>
                    <a:bodyPr/>
                    <a:lstStyle/>
                    <a:p>
                      <a:pPr algn="ctr"/>
                      <a:r>
                        <a:rPr lang="en-US" dirty="0" smtClean="0"/>
                        <a:t>60</a:t>
                      </a:r>
                      <a:endParaRPr lang="en-US" dirty="0"/>
                    </a:p>
                  </a:txBody>
                  <a:tcPr/>
                </a:tc>
                <a:tc>
                  <a:txBody>
                    <a:bodyPr/>
                    <a:lstStyle/>
                    <a:p>
                      <a:pPr algn="ctr"/>
                      <a:r>
                        <a:rPr lang="en-US" dirty="0" smtClean="0"/>
                        <a:t>D</a:t>
                      </a:r>
                      <a:endParaRPr lang="en-US" dirty="0"/>
                    </a:p>
                  </a:txBody>
                  <a:tcPr/>
                </a:tc>
                <a:extLst>
                  <a:ext uri="{0D108BD9-81ED-4DB2-BD59-A6C34878D82A}">
                    <a16:rowId xmlns:a16="http://schemas.microsoft.com/office/drawing/2014/main" val="10003"/>
                  </a:ext>
                </a:extLst>
              </a:tr>
              <a:tr h="384391">
                <a:tc>
                  <a:txBody>
                    <a:bodyPr/>
                    <a:lstStyle/>
                    <a:p>
                      <a:pPr algn="ctr"/>
                      <a:r>
                        <a:rPr lang="en-US" dirty="0" smtClean="0"/>
                        <a:t>S2</a:t>
                      </a:r>
                      <a:endParaRPr lang="en-US" dirty="0"/>
                    </a:p>
                  </a:txBody>
                  <a:tcPr/>
                </a:tc>
                <a:tc>
                  <a:txBody>
                    <a:bodyPr/>
                    <a:lstStyle/>
                    <a:p>
                      <a:pPr algn="ctr"/>
                      <a:r>
                        <a:rPr lang="en-US" dirty="0" smtClean="0"/>
                        <a:t>RAM</a:t>
                      </a:r>
                      <a:endParaRPr lang="en-US" dirty="0"/>
                    </a:p>
                  </a:txBody>
                  <a:tcPr/>
                </a:tc>
                <a:tc>
                  <a:txBody>
                    <a:bodyPr/>
                    <a:lstStyle/>
                    <a:p>
                      <a:pPr algn="ctr"/>
                      <a:r>
                        <a:rPr lang="en-US" dirty="0" smtClean="0"/>
                        <a:t>1-1-98</a:t>
                      </a:r>
                      <a:endParaRPr lang="en-US" dirty="0"/>
                    </a:p>
                  </a:txBody>
                  <a:tcPr/>
                </a:tc>
                <a:tc>
                  <a:txBody>
                    <a:bodyPr/>
                    <a:lstStyle/>
                    <a:p>
                      <a:pPr algn="ctr"/>
                      <a:r>
                        <a:rPr lang="en-US" dirty="0" smtClean="0"/>
                        <a:t>1111</a:t>
                      </a:r>
                      <a:endParaRPr lang="en-US" dirty="0"/>
                    </a:p>
                  </a:txBody>
                  <a:tcPr/>
                </a:tc>
                <a:tc>
                  <a:txBody>
                    <a:bodyPr/>
                    <a:lstStyle/>
                    <a:p>
                      <a:pPr algn="ctr"/>
                      <a:r>
                        <a:rPr lang="en-US" dirty="0" smtClean="0"/>
                        <a:t>C3</a:t>
                      </a:r>
                      <a:endParaRPr lang="en-US" dirty="0"/>
                    </a:p>
                  </a:txBody>
                  <a:tcPr/>
                </a:tc>
                <a:tc>
                  <a:txBody>
                    <a:bodyPr/>
                    <a:lstStyle/>
                    <a:p>
                      <a:pPr algn="ctr"/>
                      <a:r>
                        <a:rPr lang="en-US" dirty="0" smtClean="0"/>
                        <a:t>PYTHON</a:t>
                      </a:r>
                      <a:endParaRPr lang="en-US" dirty="0"/>
                    </a:p>
                  </a:txBody>
                  <a:tcPr/>
                </a:tc>
                <a:tc>
                  <a:txBody>
                    <a:bodyPr/>
                    <a:lstStyle/>
                    <a:p>
                      <a:pPr algn="ctr"/>
                      <a:r>
                        <a:rPr lang="en-US" dirty="0" smtClean="0"/>
                        <a:t>4</a:t>
                      </a:r>
                      <a:endParaRPr lang="en-US" dirty="0"/>
                    </a:p>
                  </a:txBody>
                  <a:tcPr/>
                </a:tc>
                <a:tc>
                  <a:txBody>
                    <a:bodyPr/>
                    <a:lstStyle/>
                    <a:p>
                      <a:pPr algn="ctr"/>
                      <a:r>
                        <a:rPr lang="en-US" dirty="0" smtClean="0"/>
                        <a:t>90</a:t>
                      </a:r>
                      <a:endParaRPr lang="en-US" dirty="0"/>
                    </a:p>
                  </a:txBody>
                  <a:tcPr/>
                </a:tc>
                <a:tc>
                  <a:txBody>
                    <a:bodyPr/>
                    <a:lstStyle/>
                    <a:p>
                      <a:pPr algn="ctr"/>
                      <a:r>
                        <a:rPr lang="en-US" dirty="0" smtClean="0"/>
                        <a:t>A</a:t>
                      </a:r>
                      <a:endParaRPr lang="en-US" dirty="0"/>
                    </a:p>
                  </a:txBody>
                  <a:tcPr/>
                </a:tc>
                <a:extLst>
                  <a:ext uri="{0D108BD9-81ED-4DB2-BD59-A6C34878D82A}">
                    <a16:rowId xmlns:a16="http://schemas.microsoft.com/office/drawing/2014/main" val="10004"/>
                  </a:ext>
                </a:extLst>
              </a:tr>
              <a:tr h="384391">
                <a:tc>
                  <a:txBody>
                    <a:bodyPr/>
                    <a:lstStyle/>
                    <a:p>
                      <a:pPr algn="ctr"/>
                      <a:r>
                        <a:rPr lang="en-US" dirty="0" smtClean="0"/>
                        <a:t>S3</a:t>
                      </a:r>
                      <a:endParaRPr lang="en-US" dirty="0"/>
                    </a:p>
                  </a:txBody>
                  <a:tcPr/>
                </a:tc>
                <a:tc>
                  <a:txBody>
                    <a:bodyPr/>
                    <a:lstStyle/>
                    <a:p>
                      <a:pPr algn="ctr"/>
                      <a:r>
                        <a:rPr lang="en-US" dirty="0" smtClean="0"/>
                        <a:t>SHYAM</a:t>
                      </a:r>
                      <a:endParaRPr lang="en-US" dirty="0"/>
                    </a:p>
                  </a:txBody>
                  <a:tcPr/>
                </a:tc>
                <a:tc>
                  <a:txBody>
                    <a:bodyPr/>
                    <a:lstStyle/>
                    <a:p>
                      <a:pPr algn="ctr"/>
                      <a:r>
                        <a:rPr lang="en-US" dirty="0" smtClean="0"/>
                        <a:t>1-2-99</a:t>
                      </a:r>
                      <a:endParaRPr lang="en-US" dirty="0"/>
                    </a:p>
                  </a:txBody>
                  <a:tcPr/>
                </a:tc>
                <a:tc>
                  <a:txBody>
                    <a:bodyPr/>
                    <a:lstStyle/>
                    <a:p>
                      <a:pPr algn="ctr"/>
                      <a:r>
                        <a:rPr lang="en-US" dirty="0" smtClean="0"/>
                        <a:t>2222</a:t>
                      </a:r>
                      <a:endParaRPr lang="en-US" dirty="0"/>
                    </a:p>
                  </a:txBody>
                  <a:tcPr/>
                </a:tc>
                <a:tc>
                  <a:txBody>
                    <a:bodyPr/>
                    <a:lstStyle/>
                    <a:p>
                      <a:pPr algn="ctr"/>
                      <a:r>
                        <a:rPr lang="en-US" dirty="0" smtClean="0"/>
                        <a:t>C4</a:t>
                      </a:r>
                      <a:endParaRPr lang="en-US" dirty="0"/>
                    </a:p>
                  </a:txBody>
                  <a:tcPr/>
                </a:tc>
                <a:tc>
                  <a:txBody>
                    <a:bodyPr/>
                    <a:lstStyle/>
                    <a:p>
                      <a:pPr algn="ctr"/>
                      <a:r>
                        <a:rPr lang="en-US" dirty="0" smtClean="0"/>
                        <a:t>PS</a:t>
                      </a:r>
                      <a:endParaRPr lang="en-US" dirty="0"/>
                    </a:p>
                  </a:txBody>
                  <a:tcPr/>
                </a:tc>
                <a:tc>
                  <a:txBody>
                    <a:bodyPr/>
                    <a:lstStyle/>
                    <a:p>
                      <a:pPr algn="ctr"/>
                      <a:r>
                        <a:rPr lang="en-US" dirty="0" smtClean="0"/>
                        <a:t>2</a:t>
                      </a:r>
                      <a:endParaRPr lang="en-US" dirty="0"/>
                    </a:p>
                  </a:txBody>
                  <a:tcPr/>
                </a:tc>
                <a:tc>
                  <a:txBody>
                    <a:bodyPr/>
                    <a:lstStyle/>
                    <a:p>
                      <a:pPr algn="ctr"/>
                      <a:r>
                        <a:rPr lang="en-US" dirty="0" smtClean="0"/>
                        <a:t>90</a:t>
                      </a:r>
                      <a:endParaRPr lang="en-US" dirty="0"/>
                    </a:p>
                  </a:txBody>
                  <a:tcPr/>
                </a:tc>
                <a:tc>
                  <a:txBody>
                    <a:bodyPr/>
                    <a:lstStyle/>
                    <a:p>
                      <a:pPr algn="ctr"/>
                      <a:r>
                        <a:rPr lang="en-US" dirty="0" smtClean="0"/>
                        <a:t>A</a:t>
                      </a:r>
                      <a:endParaRPr lang="en-US" dirty="0"/>
                    </a:p>
                  </a:txBody>
                  <a:tcPr/>
                </a:tc>
                <a:extLst>
                  <a:ext uri="{0D108BD9-81ED-4DB2-BD59-A6C34878D82A}">
                    <a16:rowId xmlns:a16="http://schemas.microsoft.com/office/drawing/2014/main" val="10005"/>
                  </a:ext>
                </a:extLst>
              </a:tr>
              <a:tr h="384391">
                <a:tc>
                  <a:txBody>
                    <a:bodyPr/>
                    <a:lstStyle/>
                    <a:p>
                      <a:pPr algn="ctr"/>
                      <a:r>
                        <a:rPr lang="en-US" dirty="0" smtClean="0"/>
                        <a:t>S4</a:t>
                      </a:r>
                      <a:endParaRPr lang="en-US" dirty="0"/>
                    </a:p>
                  </a:txBody>
                  <a:tcPr/>
                </a:tc>
                <a:tc>
                  <a:txBody>
                    <a:bodyPr/>
                    <a:lstStyle/>
                    <a:p>
                      <a:pPr algn="ctr"/>
                      <a:r>
                        <a:rPr lang="en-US" dirty="0" smtClean="0"/>
                        <a:t>RAMYA</a:t>
                      </a:r>
                      <a:endParaRPr lang="en-US" dirty="0"/>
                    </a:p>
                  </a:txBody>
                  <a:tcPr/>
                </a:tc>
                <a:tc>
                  <a:txBody>
                    <a:bodyPr/>
                    <a:lstStyle/>
                    <a:p>
                      <a:pPr algn="ctr"/>
                      <a:r>
                        <a:rPr lang="en-US" dirty="0" smtClean="0"/>
                        <a:t>1-2-99</a:t>
                      </a:r>
                      <a:endParaRPr lang="en-US" dirty="0"/>
                    </a:p>
                  </a:txBody>
                  <a:tcPr/>
                </a:tc>
                <a:tc>
                  <a:txBody>
                    <a:bodyPr/>
                    <a:lstStyle/>
                    <a:p>
                      <a:pPr algn="ctr"/>
                      <a:r>
                        <a:rPr lang="en-US" dirty="0" smtClean="0"/>
                        <a:t>2222</a:t>
                      </a:r>
                      <a:endParaRPr lang="en-US" dirty="0"/>
                    </a:p>
                  </a:txBody>
                  <a:tcPr/>
                </a:tc>
                <a:tc>
                  <a:txBody>
                    <a:bodyPr/>
                    <a:lstStyle/>
                    <a:p>
                      <a:pPr algn="ctr"/>
                      <a:r>
                        <a:rPr lang="en-US" dirty="0" smtClean="0"/>
                        <a:t>C1</a:t>
                      </a:r>
                      <a:endParaRPr lang="en-US" dirty="0"/>
                    </a:p>
                  </a:txBody>
                  <a:tcPr/>
                </a:tc>
                <a:tc>
                  <a:txBody>
                    <a:bodyPr/>
                    <a:lstStyle/>
                    <a:p>
                      <a:pPr algn="ctr"/>
                      <a:r>
                        <a:rPr lang="en-US" dirty="0" smtClean="0"/>
                        <a:t>DBMS</a:t>
                      </a:r>
                      <a:endParaRPr lang="en-US" dirty="0"/>
                    </a:p>
                  </a:txBody>
                  <a:tcPr/>
                </a:tc>
                <a:tc>
                  <a:txBody>
                    <a:bodyPr/>
                    <a:lstStyle/>
                    <a:p>
                      <a:pPr algn="ctr"/>
                      <a:r>
                        <a:rPr lang="en-US" dirty="0" smtClean="0"/>
                        <a:t>1</a:t>
                      </a:r>
                      <a:endParaRPr lang="en-US" dirty="0"/>
                    </a:p>
                  </a:txBody>
                  <a:tcPr/>
                </a:tc>
                <a:tc>
                  <a:txBody>
                    <a:bodyPr/>
                    <a:lstStyle/>
                    <a:p>
                      <a:pPr algn="ctr"/>
                      <a:r>
                        <a:rPr lang="en-US" sz="1600" dirty="0" smtClean="0"/>
                        <a:t>80</a:t>
                      </a:r>
                      <a:endParaRPr lang="en-US" sz="1600" dirty="0"/>
                    </a:p>
                  </a:txBody>
                  <a:tcPr/>
                </a:tc>
                <a:tc>
                  <a:txBody>
                    <a:bodyPr/>
                    <a:lstStyle/>
                    <a:p>
                      <a:pPr algn="ctr"/>
                      <a:r>
                        <a:rPr lang="en-US" dirty="0" smtClean="0"/>
                        <a:t>B</a:t>
                      </a:r>
                      <a:endParaRPr lang="en-US" dirty="0"/>
                    </a:p>
                  </a:txBody>
                  <a:tcPr/>
                </a:tc>
                <a:extLst>
                  <a:ext uri="{0D108BD9-81ED-4DB2-BD59-A6C34878D82A}">
                    <a16:rowId xmlns:a16="http://schemas.microsoft.com/office/drawing/2014/main" val="10006"/>
                  </a:ext>
                </a:extLst>
              </a:tr>
              <a:tr h="192196">
                <a:tc>
                  <a:txBody>
                    <a:bodyPr/>
                    <a:lstStyle/>
                    <a:p>
                      <a:pPr algn="ctr"/>
                      <a:r>
                        <a:rPr lang="en-US" dirty="0" smtClean="0"/>
                        <a:t>S4</a:t>
                      </a:r>
                      <a:endParaRPr lang="en-US" dirty="0"/>
                    </a:p>
                  </a:txBody>
                  <a:tcPr/>
                </a:tc>
                <a:tc>
                  <a:txBody>
                    <a:bodyPr/>
                    <a:lstStyle/>
                    <a:p>
                      <a:pPr algn="ctr"/>
                      <a:r>
                        <a:rPr lang="en-US" dirty="0" smtClean="0"/>
                        <a:t>RAMYA</a:t>
                      </a:r>
                      <a:endParaRPr lang="en-US" dirty="0"/>
                    </a:p>
                  </a:txBody>
                  <a:tcPr/>
                </a:tc>
                <a:tc>
                  <a:txBody>
                    <a:bodyPr/>
                    <a:lstStyle/>
                    <a:p>
                      <a:pPr algn="ctr"/>
                      <a:r>
                        <a:rPr lang="en-US" dirty="0" smtClean="0"/>
                        <a:t>1-2-99</a:t>
                      </a:r>
                      <a:endParaRPr lang="en-US" dirty="0"/>
                    </a:p>
                  </a:txBody>
                  <a:tcPr/>
                </a:tc>
                <a:tc>
                  <a:txBody>
                    <a:bodyPr/>
                    <a:lstStyle/>
                    <a:p>
                      <a:pPr algn="ctr"/>
                      <a:r>
                        <a:rPr lang="en-US" dirty="0" smtClean="0"/>
                        <a:t>2222</a:t>
                      </a:r>
                      <a:endParaRPr lang="en-US" dirty="0"/>
                    </a:p>
                  </a:txBody>
                  <a:tcPr/>
                </a:tc>
                <a:tc>
                  <a:txBody>
                    <a:bodyPr/>
                    <a:lstStyle/>
                    <a:p>
                      <a:pPr algn="ctr"/>
                      <a:r>
                        <a:rPr lang="en-US" dirty="0" smtClean="0"/>
                        <a:t>C2</a:t>
                      </a:r>
                      <a:endParaRPr lang="en-US" dirty="0"/>
                    </a:p>
                  </a:txBody>
                  <a:tcPr/>
                </a:tc>
                <a:tc>
                  <a:txBody>
                    <a:bodyPr/>
                    <a:lstStyle/>
                    <a:p>
                      <a:pPr algn="ctr"/>
                      <a:r>
                        <a:rPr lang="en-US" dirty="0" smtClean="0"/>
                        <a:t>R</a:t>
                      </a:r>
                      <a:endParaRPr lang="en-US" dirty="0"/>
                    </a:p>
                  </a:txBody>
                  <a:tcPr/>
                </a:tc>
                <a:tc>
                  <a:txBody>
                    <a:bodyPr/>
                    <a:lstStyle/>
                    <a:p>
                      <a:pPr algn="ctr"/>
                      <a:r>
                        <a:rPr lang="en-US" dirty="0" smtClean="0"/>
                        <a:t>2</a:t>
                      </a:r>
                      <a:endParaRPr lang="en-US" dirty="0"/>
                    </a:p>
                  </a:txBody>
                  <a:tcPr/>
                </a:tc>
                <a:tc>
                  <a:txBody>
                    <a:bodyPr/>
                    <a:lstStyle/>
                    <a:p>
                      <a:pPr algn="ctr"/>
                      <a:r>
                        <a:rPr lang="en-US" dirty="0" smtClean="0"/>
                        <a:t>90</a:t>
                      </a:r>
                      <a:endParaRPr lang="en-US" dirty="0"/>
                    </a:p>
                  </a:txBody>
                  <a:tcPr/>
                </a:tc>
                <a:tc>
                  <a:txBody>
                    <a:bodyPr/>
                    <a:lstStyle/>
                    <a:p>
                      <a:pPr algn="ctr"/>
                      <a:r>
                        <a:rPr lang="en-US" dirty="0" smtClean="0"/>
                        <a:t>A</a:t>
                      </a:r>
                      <a:endParaRPr lang="en-US" dirty="0"/>
                    </a:p>
                  </a:txBody>
                  <a:tcPr/>
                </a:tc>
                <a:extLst>
                  <a:ext uri="{0D108BD9-81ED-4DB2-BD59-A6C34878D82A}">
                    <a16:rowId xmlns:a16="http://schemas.microsoft.com/office/drawing/2014/main" val="10007"/>
                  </a:ext>
                </a:extLst>
              </a:tr>
              <a:tr h="192196">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smtClean="0">
                          <a:solidFill>
                            <a:srgbClr val="FF0000"/>
                          </a:solidFill>
                        </a:rPr>
                        <a:t>C5</a:t>
                      </a:r>
                      <a:endParaRPr lang="en-US" dirty="0">
                        <a:solidFill>
                          <a:srgbClr val="FF0000"/>
                        </a:solidFill>
                      </a:endParaRPr>
                    </a:p>
                  </a:txBody>
                  <a:tcPr/>
                </a:tc>
                <a:tc>
                  <a:txBody>
                    <a:bodyPr/>
                    <a:lstStyle/>
                    <a:p>
                      <a:pPr algn="ctr"/>
                      <a:r>
                        <a:rPr lang="en-US" dirty="0" smtClean="0"/>
                        <a:t>LA</a:t>
                      </a:r>
                      <a:endParaRPr lang="en-US" dirty="0"/>
                    </a:p>
                  </a:txBody>
                  <a:tcPr/>
                </a:tc>
                <a:tc>
                  <a:txBody>
                    <a:bodyPr/>
                    <a:lstStyle/>
                    <a:p>
                      <a:pPr algn="ctr"/>
                      <a:r>
                        <a:rPr lang="en-US" dirty="0" smtClean="0"/>
                        <a:t>1</a:t>
                      </a:r>
                      <a:endParaRPr lang="en-US" dirty="0"/>
                    </a:p>
                  </a:txBody>
                  <a:tcPr/>
                </a:tc>
                <a:tc>
                  <a:txBody>
                    <a:bodyPr/>
                    <a:lstStyle/>
                    <a:p>
                      <a:pPr algn="ctr"/>
                      <a:endParaRPr lang="en-US" dirty="0"/>
                    </a:p>
                  </a:txBody>
                  <a:tcPr/>
                </a:tc>
                <a:tc>
                  <a:txBody>
                    <a:bodyPr/>
                    <a:lstStyle/>
                    <a:p>
                      <a:pPr algn="ctr"/>
                      <a:endParaRPr lang="en-US" dirty="0"/>
                    </a:p>
                  </a:txBody>
                  <a:tcPr/>
                </a:tc>
                <a:extLst>
                  <a:ext uri="{0D108BD9-81ED-4DB2-BD59-A6C34878D82A}">
                    <a16:rowId xmlns:a16="http://schemas.microsoft.com/office/drawing/2014/main" val="3233837699"/>
                  </a:ext>
                </a:extLst>
              </a:tr>
            </a:tbl>
          </a:graphicData>
        </a:graphic>
      </p:graphicFrame>
      <p:sp>
        <p:nvSpPr>
          <p:cNvPr id="7" name="Oval Callout 6"/>
          <p:cNvSpPr/>
          <p:nvPr/>
        </p:nvSpPr>
        <p:spPr>
          <a:xfrm>
            <a:off x="4258756" y="5478017"/>
            <a:ext cx="3576576" cy="931992"/>
          </a:xfrm>
          <a:prstGeom prst="wedgeEllipseCallout">
            <a:avLst>
              <a:gd name="adj1" fmla="val -151"/>
              <a:gd name="adj2" fmla="val -105253"/>
            </a:avLst>
          </a:prstGeom>
          <a:solidFill>
            <a:schemeClr val="tx2">
              <a:lumMod val="20000"/>
              <a:lumOff val="80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Is it possible to insert a course which is not enrolled by any student? – Insertion Anomalies</a:t>
            </a:r>
          </a:p>
        </p:txBody>
      </p:sp>
      <p:sp>
        <p:nvSpPr>
          <p:cNvPr id="8" name="Oval Callout 7"/>
          <p:cNvSpPr/>
          <p:nvPr/>
        </p:nvSpPr>
        <p:spPr>
          <a:xfrm>
            <a:off x="8030136" y="5400329"/>
            <a:ext cx="3581768" cy="1138583"/>
          </a:xfrm>
          <a:prstGeom prst="wedgeEllipseCallout">
            <a:avLst>
              <a:gd name="adj1" fmla="val -96774"/>
              <a:gd name="adj2" fmla="val -191146"/>
            </a:avLst>
          </a:prstGeom>
          <a:solidFill>
            <a:schemeClr val="tx2">
              <a:lumMod val="20000"/>
              <a:lumOff val="80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Can we delete the course_details for a student Tom? – Delete Anomalies</a:t>
            </a:r>
          </a:p>
        </p:txBody>
      </p:sp>
      <p:sp>
        <p:nvSpPr>
          <p:cNvPr id="9" name="Oval Callout 8"/>
          <p:cNvSpPr/>
          <p:nvPr/>
        </p:nvSpPr>
        <p:spPr>
          <a:xfrm>
            <a:off x="3341455" y="262983"/>
            <a:ext cx="4640830" cy="1115899"/>
          </a:xfrm>
          <a:prstGeom prst="wedgeEllipseCallout">
            <a:avLst>
              <a:gd name="adj1" fmla="val -81224"/>
              <a:gd name="adj2" fmla="val 160186"/>
            </a:avLst>
          </a:prstGeom>
          <a:solidFill>
            <a:schemeClr val="tx2">
              <a:lumMod val="20000"/>
              <a:lumOff val="80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How many rows should to be updated if there is a change in student details for Rob? – Update Anomalies</a:t>
            </a:r>
          </a:p>
        </p:txBody>
      </p:sp>
      <p:sp>
        <p:nvSpPr>
          <p:cNvPr id="10" name="Oval Callout 9"/>
          <p:cNvSpPr/>
          <p:nvPr/>
        </p:nvSpPr>
        <p:spPr>
          <a:xfrm>
            <a:off x="305374" y="5119488"/>
            <a:ext cx="3502120" cy="1526014"/>
          </a:xfrm>
          <a:prstGeom prst="wedgeEllipseCallout">
            <a:avLst>
              <a:gd name="adj1" fmla="val -1148"/>
              <a:gd name="adj2" fmla="val -93198"/>
            </a:avLst>
          </a:prstGeom>
          <a:solidFill>
            <a:schemeClr val="bg1">
              <a:lumMod val="75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How many times the student_details should be stored for each of the courses enrolled? – Data Duplication</a:t>
            </a:r>
          </a:p>
        </p:txBody>
      </p:sp>
    </p:spTree>
    <p:extLst>
      <p:ext uri="{BB962C8B-B14F-4D97-AF65-F5344CB8AC3E}">
        <p14:creationId xmlns:p14="http://schemas.microsoft.com/office/powerpoint/2010/main" val="973437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US" dirty="0"/>
              <a:t>Normalization</a:t>
            </a:r>
          </a:p>
          <a:p>
            <a:r>
              <a:rPr lang="en-US" dirty="0"/>
              <a:t>Decompose larger, complex table into simpler and smaller ones</a:t>
            </a:r>
          </a:p>
          <a:p>
            <a:r>
              <a:rPr lang="en-US" dirty="0"/>
              <a:t>Moves from lower normal forms to higher normal forms</a:t>
            </a:r>
          </a:p>
          <a:p>
            <a:r>
              <a:rPr lang="en-US" dirty="0"/>
              <a:t>Usually done after E-R modeling </a:t>
            </a:r>
          </a:p>
          <a:p>
            <a:pPr lvl="1"/>
            <a:r>
              <a:rPr lang="en-US" dirty="0"/>
              <a:t>Should not include computed fields</a:t>
            </a:r>
          </a:p>
          <a:p>
            <a:endParaRPr lang="en-US" dirty="0"/>
          </a:p>
        </p:txBody>
      </p:sp>
      <p:sp>
        <p:nvSpPr>
          <p:cNvPr id="2" name="Title 1"/>
          <p:cNvSpPr>
            <a:spLocks noGrp="1"/>
          </p:cNvSpPr>
          <p:nvPr>
            <p:ph type="title"/>
          </p:nvPr>
        </p:nvSpPr>
        <p:spPr/>
        <p:txBody>
          <a:bodyPr>
            <a:normAutofit fontScale="90000"/>
          </a:bodyPr>
          <a:lstStyle/>
          <a:p>
            <a:r>
              <a:rPr lang="en-US" dirty="0"/>
              <a:t>NORMALIZATION AND NORMAL FORMS </a:t>
            </a:r>
          </a:p>
        </p:txBody>
      </p:sp>
      <p:sp>
        <p:nvSpPr>
          <p:cNvPr id="4" name="Slide Number Placeholder 3">
            <a:extLst>
              <a:ext uri="{FF2B5EF4-FFF2-40B4-BE49-F238E27FC236}">
                <a16:creationId xmlns:a16="http://schemas.microsoft.com/office/drawing/2014/main" id="{7004A244-BDED-AF47-9FB8-1A1D747A5B16}"/>
              </a:ext>
            </a:extLst>
          </p:cNvPr>
          <p:cNvSpPr>
            <a:spLocks noGrp="1"/>
          </p:cNvSpPr>
          <p:nvPr>
            <p:ph type="sldNum" sz="quarter" idx="4"/>
          </p:nvPr>
        </p:nvSpPr>
        <p:spPr/>
        <p:txBody>
          <a:bodyPr/>
          <a:lstStyle/>
          <a:p>
            <a:fld id="{6A7BD299-4115-435C-9390-0BF281B3F2C8}" type="slidenum">
              <a:rPr lang="en-US" smtClean="0"/>
              <a:pPr/>
              <a:t>26</a:t>
            </a:fld>
            <a:endParaRPr lang="en-US" dirty="0"/>
          </a:p>
        </p:txBody>
      </p:sp>
      <p:pic>
        <p:nvPicPr>
          <p:cNvPr id="7" name="Picture 6">
            <a:extLst>
              <a:ext uri="{FF2B5EF4-FFF2-40B4-BE49-F238E27FC236}">
                <a16:creationId xmlns:a16="http://schemas.microsoft.com/office/drawing/2014/main" id="{37E57285-98F4-F442-BF4F-C51623F4993E}"/>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6832069" y="3395474"/>
            <a:ext cx="4318861" cy="2960876"/>
          </a:xfrm>
          <a:prstGeom prst="rect">
            <a:avLst/>
          </a:prstGeom>
        </p:spPr>
      </p:pic>
      <p:sp>
        <p:nvSpPr>
          <p:cNvPr id="5" name="Footer Placeholder 4">
            <a:extLst>
              <a:ext uri="{FF2B5EF4-FFF2-40B4-BE49-F238E27FC236}">
                <a16:creationId xmlns:a16="http://schemas.microsoft.com/office/drawing/2014/main" id="{5E8363B8-EA8D-234E-B858-F1BADB521999}"/>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574775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sz="half" idx="1"/>
            <p:extLst>
              <p:ext uri="{D42A27DB-BD31-4B8C-83A1-F6EECF244321}">
                <p14:modId xmlns:p14="http://schemas.microsoft.com/office/powerpoint/2010/main" val="76263291"/>
              </p:ext>
            </p:extLst>
          </p:nvPr>
        </p:nvGraphicFramePr>
        <p:xfrm>
          <a:off x="528638" y="1409700"/>
          <a:ext cx="8901112" cy="49466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p:cNvSpPr>
            <a:spLocks noGrp="1"/>
          </p:cNvSpPr>
          <p:nvPr>
            <p:ph type="title"/>
          </p:nvPr>
        </p:nvSpPr>
        <p:spPr/>
        <p:txBody>
          <a:bodyPr>
            <a:normAutofit fontScale="90000"/>
          </a:bodyPr>
          <a:lstStyle/>
          <a:p>
            <a:r>
              <a:rPr lang="en-US" dirty="0"/>
              <a:t>NORMALIZATION AND NORMAL FORMS </a:t>
            </a:r>
            <a:br>
              <a:rPr lang="en-US" dirty="0"/>
            </a:br>
            <a:endParaRPr lang="en-US" dirty="0"/>
          </a:p>
        </p:txBody>
      </p:sp>
      <p:sp>
        <p:nvSpPr>
          <p:cNvPr id="3" name="Slide Number Placeholder 2">
            <a:extLst>
              <a:ext uri="{FF2B5EF4-FFF2-40B4-BE49-F238E27FC236}">
                <a16:creationId xmlns:a16="http://schemas.microsoft.com/office/drawing/2014/main" id="{A9A6FC64-718E-C74A-8F08-411DA150D31B}"/>
              </a:ext>
            </a:extLst>
          </p:cNvPr>
          <p:cNvSpPr>
            <a:spLocks noGrp="1"/>
          </p:cNvSpPr>
          <p:nvPr>
            <p:ph type="sldNum" sz="quarter" idx="4"/>
          </p:nvPr>
        </p:nvSpPr>
        <p:spPr/>
        <p:txBody>
          <a:bodyPr/>
          <a:lstStyle/>
          <a:p>
            <a:fld id="{6A7BD299-4115-435C-9390-0BF281B3F2C8}" type="slidenum">
              <a:rPr lang="en-US" smtClean="0"/>
              <a:pPr/>
              <a:t>27</a:t>
            </a:fld>
            <a:endParaRPr lang="en-US" dirty="0"/>
          </a:p>
        </p:txBody>
      </p:sp>
      <p:sp>
        <p:nvSpPr>
          <p:cNvPr id="5" name="Footer Placeholder 4">
            <a:extLst>
              <a:ext uri="{FF2B5EF4-FFF2-40B4-BE49-F238E27FC236}">
                <a16:creationId xmlns:a16="http://schemas.microsoft.com/office/drawing/2014/main" id="{AFDDACB8-FFFC-FC44-AE49-D1259B2E77B1}"/>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903303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5F3E45CD-05D4-47C4-8627-1066D2CC2D2F}"/>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graphicEl>
                                              <a:dgm id="{47A598B8-3F47-4A5B-AC1B-3458EF65B6B4}"/>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
                                            <p:graphicEl>
                                              <a:dgm id="{E94E8B56-5350-4069-8E9F-62FF989E87C5}"/>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graphicEl>
                                              <a:dgm id="{409E6A14-0DE4-433F-A1EC-256061594448}"/>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graphicEl>
                                              <a:dgm id="{6C58D164-5618-48D7-8FCA-35E8381400A4}"/>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graphicEl>
                                              <a:dgm id="{52C71A51-5A03-4150-B883-85ADA12D0ACB}"/>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graphicEl>
                                              <a:dgm id="{FBD7E81D-6567-4642-A429-BC868D37328A}"/>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graphicEl>
                                              <a:dgm id="{C5066BF0-C4CC-4E61-BBCE-A9740DEEBFA9}"/>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graphicEl>
                                              <a:dgm id="{F56B4C95-8F9A-4056-B3DC-1B11DF1FB627}"/>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graphicEl>
                                              <a:dgm id="{AE425328-CBD3-44AD-85F5-441A21FDAEC0}"/>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graphicEl>
                                              <a:dgm id="{36971218-E5F7-4073-B909-5EE755F2A667}"/>
                                            </p:graphic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graphicEl>
                                              <a:dgm id="{E4A03F4E-E634-4CB8-82DF-E9145AA9706F}"/>
                                            </p:graphic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
                                            <p:graphicEl>
                                              <a:dgm id="{3B7E7845-184E-4E9A-AB43-CFA94833D60C}"/>
                                            </p:graphic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
                                            <p:graphicEl>
                                              <a:dgm id="{39820C0A-4DF8-4A59-87B6-A9ED2019E2B5}"/>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In order to produce good database design, ask questions:</a:t>
            </a:r>
          </a:p>
          <a:p>
            <a:r>
              <a:rPr lang="en-US" dirty="0"/>
              <a:t>Does the design ensure all database operations will be efficiently performed?</a:t>
            </a:r>
          </a:p>
          <a:p>
            <a:r>
              <a:rPr lang="en-US" dirty="0"/>
              <a:t>Is there any expensive DBMS operations which are avoidable?</a:t>
            </a:r>
          </a:p>
          <a:p>
            <a:r>
              <a:rPr lang="en-US" dirty="0"/>
              <a:t>Is the information unnecessarily replicated?</a:t>
            </a:r>
          </a:p>
          <a:p>
            <a:endParaRPr lang="en-US" dirty="0"/>
          </a:p>
        </p:txBody>
      </p:sp>
      <p:sp>
        <p:nvSpPr>
          <p:cNvPr id="3" name="Title 2"/>
          <p:cNvSpPr>
            <a:spLocks noGrp="1"/>
          </p:cNvSpPr>
          <p:nvPr>
            <p:ph type="title"/>
          </p:nvPr>
        </p:nvSpPr>
        <p:spPr/>
        <p:txBody>
          <a:bodyPr>
            <a:normAutofit fontScale="90000"/>
          </a:bodyPr>
          <a:lstStyle/>
          <a:p>
            <a:r>
              <a:rPr lang="en-US" dirty="0"/>
              <a:t>NEED FOR NORMALIZATION </a:t>
            </a:r>
          </a:p>
        </p:txBody>
      </p:sp>
      <p:sp>
        <p:nvSpPr>
          <p:cNvPr id="5" name="Slide Number Placeholder 4">
            <a:extLst>
              <a:ext uri="{FF2B5EF4-FFF2-40B4-BE49-F238E27FC236}">
                <a16:creationId xmlns:a16="http://schemas.microsoft.com/office/drawing/2014/main" id="{C79AF29E-1FAE-C247-878D-95EEF95862C5}"/>
              </a:ext>
            </a:extLst>
          </p:cNvPr>
          <p:cNvSpPr>
            <a:spLocks noGrp="1"/>
          </p:cNvSpPr>
          <p:nvPr>
            <p:ph type="sldNum" sz="quarter" idx="4"/>
          </p:nvPr>
        </p:nvSpPr>
        <p:spPr/>
        <p:txBody>
          <a:bodyPr/>
          <a:lstStyle/>
          <a:p>
            <a:fld id="{6A7BD299-4115-435C-9390-0BF281B3F2C8}" type="slidenum">
              <a:rPr lang="en-US" smtClean="0"/>
              <a:pPr/>
              <a:t>28</a:t>
            </a:fld>
            <a:endParaRPr lang="en-US" dirty="0"/>
          </a:p>
        </p:txBody>
      </p:sp>
      <p:pic>
        <p:nvPicPr>
          <p:cNvPr id="4" name="Picture 3">
            <a:extLst>
              <a:ext uri="{FF2B5EF4-FFF2-40B4-BE49-F238E27FC236}">
                <a16:creationId xmlns:a16="http://schemas.microsoft.com/office/drawing/2014/main" id="{3BC18AC1-AE2E-E44F-AE33-22EC5009DFBF}"/>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6832069" y="3395474"/>
            <a:ext cx="4318861" cy="2960876"/>
          </a:xfrm>
          <a:prstGeom prst="rect">
            <a:avLst/>
          </a:prstGeom>
        </p:spPr>
      </p:pic>
      <p:sp>
        <p:nvSpPr>
          <p:cNvPr id="6" name="Footer Placeholder 5">
            <a:extLst>
              <a:ext uri="{FF2B5EF4-FFF2-40B4-BE49-F238E27FC236}">
                <a16:creationId xmlns:a16="http://schemas.microsoft.com/office/drawing/2014/main" id="{08E007C0-E52C-5648-B9D9-82A2B742139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251424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215833056"/>
              </p:ext>
            </p:extLst>
          </p:nvPr>
        </p:nvGraphicFramePr>
        <p:xfrm>
          <a:off x="342495" y="2136873"/>
          <a:ext cx="10817355" cy="2521314"/>
        </p:xfrm>
        <a:graphic>
          <a:graphicData uri="http://schemas.openxmlformats.org/drawingml/2006/table">
            <a:tbl>
              <a:tblPr firstRow="1" bandRow="1">
                <a:tableStyleId>{5C22544A-7EE6-4342-B048-85BDC9FD1C3A}</a:tableStyleId>
              </a:tblPr>
              <a:tblGrid>
                <a:gridCol w="2660256">
                  <a:extLst>
                    <a:ext uri="{9D8B030D-6E8A-4147-A177-3AD203B41FA5}">
                      <a16:colId xmlns:a16="http://schemas.microsoft.com/office/drawing/2014/main" val="20000"/>
                    </a:ext>
                  </a:extLst>
                </a:gridCol>
                <a:gridCol w="3869752">
                  <a:extLst>
                    <a:ext uri="{9D8B030D-6E8A-4147-A177-3AD203B41FA5}">
                      <a16:colId xmlns:a16="http://schemas.microsoft.com/office/drawing/2014/main" val="20001"/>
                    </a:ext>
                  </a:extLst>
                </a:gridCol>
                <a:gridCol w="1716125">
                  <a:extLst>
                    <a:ext uri="{9D8B030D-6E8A-4147-A177-3AD203B41FA5}">
                      <a16:colId xmlns:a16="http://schemas.microsoft.com/office/drawing/2014/main" val="20002"/>
                    </a:ext>
                  </a:extLst>
                </a:gridCol>
                <a:gridCol w="2571222">
                  <a:extLst>
                    <a:ext uri="{9D8B030D-6E8A-4147-A177-3AD203B41FA5}">
                      <a16:colId xmlns:a16="http://schemas.microsoft.com/office/drawing/2014/main" val="20003"/>
                    </a:ext>
                  </a:extLst>
                </a:gridCol>
              </a:tblGrid>
              <a:tr h="422285">
                <a:tc>
                  <a:txBody>
                    <a:bodyPr/>
                    <a:lstStyle/>
                    <a:p>
                      <a:r>
                        <a:rPr lang="en-US" sz="2300" dirty="0">
                          <a:latin typeface="Helvetica LT Std Cond" pitchFamily="34" charset="0"/>
                        </a:rPr>
                        <a:t>Student_Details</a:t>
                      </a:r>
                    </a:p>
                  </a:txBody>
                  <a:tcPr marL="79178" marR="79178" marT="39589" marB="39589"/>
                </a:tc>
                <a:tc>
                  <a:txBody>
                    <a:bodyPr/>
                    <a:lstStyle/>
                    <a:p>
                      <a:r>
                        <a:rPr lang="en-US" sz="2300" dirty="0">
                          <a:latin typeface="Helvetica LT Std Cond" pitchFamily="34" charset="0"/>
                        </a:rPr>
                        <a:t>Course_details</a:t>
                      </a:r>
                    </a:p>
                  </a:txBody>
                  <a:tcPr marL="79178" marR="79178" marT="39589" marB="39589"/>
                </a:tc>
                <a:tc>
                  <a:txBody>
                    <a:bodyPr/>
                    <a:lstStyle/>
                    <a:p>
                      <a:r>
                        <a:rPr lang="en-US" sz="2300" dirty="0">
                          <a:latin typeface="Helvetica LT Std Cond" pitchFamily="34" charset="0"/>
                        </a:rPr>
                        <a:t>Pre-requisite</a:t>
                      </a:r>
                    </a:p>
                  </a:txBody>
                  <a:tcPr marL="79178" marR="79178" marT="39589" marB="39589"/>
                </a:tc>
                <a:tc>
                  <a:txBody>
                    <a:bodyPr/>
                    <a:lstStyle/>
                    <a:p>
                      <a:r>
                        <a:rPr lang="en-US" sz="2300" dirty="0">
                          <a:latin typeface="Helvetica LT Std Cond" pitchFamily="34" charset="0"/>
                        </a:rPr>
                        <a:t>Result_details</a:t>
                      </a:r>
                    </a:p>
                  </a:txBody>
                  <a:tcPr marL="79178" marR="79178" marT="39589" marB="39589"/>
                </a:tc>
                <a:extLst>
                  <a:ext uri="{0D108BD9-81ED-4DB2-BD59-A6C34878D82A}">
                    <a16:rowId xmlns:a16="http://schemas.microsoft.com/office/drawing/2014/main" val="10000"/>
                  </a:ext>
                </a:extLst>
              </a:tr>
              <a:tr h="395892">
                <a:tc>
                  <a:txBody>
                    <a:bodyPr/>
                    <a:lstStyle/>
                    <a:p>
                      <a:r>
                        <a:rPr lang="en-US" sz="2100" dirty="0">
                          <a:latin typeface="Helvetica LT Std Cond" pitchFamily="34" charset="0"/>
                        </a:rPr>
                        <a:t>0101 Tim 11/4/1985</a:t>
                      </a:r>
                    </a:p>
                  </a:txBody>
                  <a:tcPr marL="79178" marR="79178" marT="39589" marB="39589"/>
                </a:tc>
                <a:tc>
                  <a:txBody>
                    <a:bodyPr/>
                    <a:lstStyle/>
                    <a:p>
                      <a:r>
                        <a:rPr lang="en-US" sz="2100" dirty="0">
                          <a:latin typeface="Helvetica LT Std Cond" pitchFamily="34" charset="0"/>
                        </a:rPr>
                        <a:t>M1 Physics</a:t>
                      </a:r>
                      <a:r>
                        <a:rPr lang="en-US" sz="2100" baseline="0" dirty="0">
                          <a:latin typeface="Helvetica LT Std Cond" pitchFamily="34" charset="0"/>
                        </a:rPr>
                        <a:t>-Math-Chemistry        7</a:t>
                      </a:r>
                      <a:endParaRPr lang="en-US" sz="2100" dirty="0">
                        <a:latin typeface="Helvetica LT Std Cond" pitchFamily="34" charset="0"/>
                      </a:endParaRPr>
                    </a:p>
                  </a:txBody>
                  <a:tcPr marL="79178" marR="79178" marT="39589" marB="39589"/>
                </a:tc>
                <a:tc>
                  <a:txBody>
                    <a:bodyPr/>
                    <a:lstStyle/>
                    <a:p>
                      <a:pPr marL="0" indent="0">
                        <a:buNone/>
                      </a:pPr>
                      <a:r>
                        <a:rPr lang="en-US" sz="2100" dirty="0">
                          <a:latin typeface="Helvetica LT Std Cond" pitchFamily="34" charset="0"/>
                        </a:rPr>
                        <a:t>Basic Math</a:t>
                      </a:r>
                    </a:p>
                  </a:txBody>
                  <a:tcPr marL="79178" marR="79178" marT="39589" marB="39589"/>
                </a:tc>
                <a:tc>
                  <a:txBody>
                    <a:bodyPr/>
                    <a:lstStyle/>
                    <a:p>
                      <a:pPr marL="0" indent="0">
                        <a:buNone/>
                      </a:pPr>
                      <a:r>
                        <a:rPr lang="en-US" sz="2100" dirty="0">
                          <a:latin typeface="Helvetica LT Std Cond" pitchFamily="34" charset="0"/>
                        </a:rPr>
                        <a:t>02/11/2015   82      A   </a:t>
                      </a:r>
                    </a:p>
                  </a:txBody>
                  <a:tcPr marL="79178" marR="79178" marT="39589" marB="39589"/>
                </a:tc>
                <a:extLst>
                  <a:ext uri="{0D108BD9-81ED-4DB2-BD59-A6C34878D82A}">
                    <a16:rowId xmlns:a16="http://schemas.microsoft.com/office/drawing/2014/main" val="10001"/>
                  </a:ext>
                </a:extLst>
              </a:tr>
              <a:tr h="395892">
                <a:tc>
                  <a:txBody>
                    <a:bodyPr/>
                    <a:lstStyle/>
                    <a:p>
                      <a:r>
                        <a:rPr lang="en-US" sz="2100" dirty="0">
                          <a:latin typeface="Helvetica LT Std Cond" pitchFamily="34" charset="0"/>
                        </a:rPr>
                        <a:t>0102 Rob 10/04/1986</a:t>
                      </a:r>
                    </a:p>
                  </a:txBody>
                  <a:tcPr marL="79178" marR="79178" marT="39589" marB="39589"/>
                </a:tc>
                <a:tc>
                  <a:txBody>
                    <a:bodyPr/>
                    <a:lstStyle/>
                    <a:p>
                      <a:r>
                        <a:rPr lang="en-US" sz="2100" dirty="0">
                          <a:latin typeface="Helvetica LT Std Cond" pitchFamily="34" charset="0"/>
                        </a:rPr>
                        <a:t>M4 Physics</a:t>
                      </a:r>
                      <a:r>
                        <a:rPr lang="en-US" sz="2100" baseline="0" dirty="0">
                          <a:latin typeface="Helvetica LT Std Cond" pitchFamily="34" charset="0"/>
                        </a:rPr>
                        <a:t>-Bio-Chemistry           8</a:t>
                      </a:r>
                      <a:endParaRPr lang="en-US" sz="2100" dirty="0">
                        <a:latin typeface="Helvetica LT Std Cond" pitchFamily="34" charset="0"/>
                      </a:endParaRPr>
                    </a:p>
                  </a:txBody>
                  <a:tcPr marL="79178" marR="79178" marT="39589" marB="39589"/>
                </a:tc>
                <a:tc>
                  <a:txBody>
                    <a:bodyPr/>
                    <a:lstStyle/>
                    <a:p>
                      <a:pPr marL="0" indent="0">
                        <a:buNone/>
                      </a:pPr>
                      <a:r>
                        <a:rPr lang="en-US" sz="2100" dirty="0">
                          <a:latin typeface="Helvetica LT Std Cond" pitchFamily="34" charset="0"/>
                        </a:rPr>
                        <a:t>Basic Physics</a:t>
                      </a:r>
                    </a:p>
                  </a:txBody>
                  <a:tcPr marL="79178" marR="79178" marT="39589" marB="39589"/>
                </a:tc>
                <a:tc>
                  <a:txBody>
                    <a:bodyPr/>
                    <a:lstStyle/>
                    <a:p>
                      <a:pPr marL="0" indent="0">
                        <a:buNone/>
                      </a:pPr>
                      <a:r>
                        <a:rPr lang="en-US" sz="2100" dirty="0">
                          <a:latin typeface="Helvetica LT Std Cond" pitchFamily="34" charset="0"/>
                        </a:rPr>
                        <a:t>21/11/2015  89       A</a:t>
                      </a:r>
                    </a:p>
                  </a:txBody>
                  <a:tcPr marL="79178" marR="79178" marT="39589" marB="39589"/>
                </a:tc>
                <a:extLst>
                  <a:ext uri="{0D108BD9-81ED-4DB2-BD59-A6C34878D82A}">
                    <a16:rowId xmlns:a16="http://schemas.microsoft.com/office/drawing/2014/main" val="10002"/>
                  </a:ext>
                </a:extLst>
              </a:tr>
              <a:tr h="431060">
                <a:tc>
                  <a:txBody>
                    <a:bodyPr/>
                    <a:lstStyle/>
                    <a:p>
                      <a:r>
                        <a:rPr lang="en-US" sz="2100" dirty="0">
                          <a:latin typeface="Helvetica LT Std Cond" pitchFamily="34" charset="0"/>
                        </a:rPr>
                        <a:t>0103 Mary 11/07/1985</a:t>
                      </a:r>
                    </a:p>
                  </a:txBody>
                  <a:tcPr marL="79178" marR="79178" marT="39589" marB="39589"/>
                </a:tc>
                <a:tc>
                  <a:txBody>
                    <a:bodyPr/>
                    <a:lstStyle/>
                    <a:p>
                      <a:r>
                        <a:rPr lang="en-US" sz="2100" dirty="0">
                          <a:latin typeface="Helvetica LT Std Cond" pitchFamily="34" charset="0"/>
                        </a:rPr>
                        <a:t>B3 Botany-Zoology                     10</a:t>
                      </a:r>
                    </a:p>
                  </a:txBody>
                  <a:tcPr marL="79178" marR="79178" marT="39589" marB="39589"/>
                </a:tc>
                <a:tc>
                  <a:txBody>
                    <a:bodyPr/>
                    <a:lstStyle/>
                    <a:p>
                      <a:pPr>
                        <a:buNone/>
                      </a:pPr>
                      <a:r>
                        <a:rPr lang="en-US" sz="2100" dirty="0">
                          <a:latin typeface="Helvetica LT Std Cond" pitchFamily="34" charset="0"/>
                        </a:rPr>
                        <a:t>Basic Biology</a:t>
                      </a:r>
                    </a:p>
                  </a:txBody>
                  <a:tcPr marL="79178" marR="79178" marT="39589" marB="39589"/>
                </a:tc>
                <a:tc>
                  <a:txBody>
                    <a:bodyPr/>
                    <a:lstStyle/>
                    <a:p>
                      <a:pPr>
                        <a:buNone/>
                      </a:pPr>
                      <a:r>
                        <a:rPr lang="en-US" sz="2100" dirty="0">
                          <a:latin typeface="Helvetica LT Std Cond" pitchFamily="34" charset="0"/>
                        </a:rPr>
                        <a:t>12/11/2015 62        B</a:t>
                      </a:r>
                    </a:p>
                  </a:txBody>
                  <a:tcPr marL="79178" marR="79178" marT="39589" marB="39589"/>
                </a:tc>
                <a:extLst>
                  <a:ext uri="{0D108BD9-81ED-4DB2-BD59-A6C34878D82A}">
                    <a16:rowId xmlns:a16="http://schemas.microsoft.com/office/drawing/2014/main" val="10003"/>
                  </a:ext>
                </a:extLst>
              </a:tr>
              <a:tr h="431060">
                <a:tc>
                  <a:txBody>
                    <a:bodyPr/>
                    <a:lstStyle/>
                    <a:p>
                      <a:r>
                        <a:rPr lang="en-US" sz="2100" dirty="0">
                          <a:latin typeface="Helvetica LT Std Cond" pitchFamily="34" charset="0"/>
                        </a:rPr>
                        <a:t>0104</a:t>
                      </a:r>
                      <a:r>
                        <a:rPr lang="en-US" sz="2100" baseline="0" dirty="0">
                          <a:latin typeface="Helvetica LT Std Cond" pitchFamily="34" charset="0"/>
                        </a:rPr>
                        <a:t> Rob </a:t>
                      </a:r>
                      <a:r>
                        <a:rPr lang="en-US" sz="2100" dirty="0">
                          <a:latin typeface="Helvetica LT Std Cond" pitchFamily="34" charset="0"/>
                        </a:rPr>
                        <a:t>10/04/1986</a:t>
                      </a:r>
                    </a:p>
                  </a:txBody>
                  <a:tcPr marL="79178" marR="79178" marT="39589" marB="39589"/>
                </a:tc>
                <a:tc>
                  <a:txBody>
                    <a:bodyPr/>
                    <a:lstStyle/>
                    <a:p>
                      <a:r>
                        <a:rPr lang="en-US" sz="2100" dirty="0">
                          <a:latin typeface="Helvetica LT Std Cond" pitchFamily="34" charset="0"/>
                        </a:rPr>
                        <a:t>H6</a:t>
                      </a:r>
                      <a:r>
                        <a:rPr lang="en-US" sz="2100" baseline="0" dirty="0">
                          <a:latin typeface="Helvetica LT Std Cond" pitchFamily="34" charset="0"/>
                        </a:rPr>
                        <a:t> History-Geo-Eco                      9 </a:t>
                      </a:r>
                      <a:endParaRPr lang="en-US" sz="2100" dirty="0">
                        <a:latin typeface="Helvetica LT Std Cond" pitchFamily="34" charset="0"/>
                      </a:endParaRPr>
                    </a:p>
                  </a:txBody>
                  <a:tcPr marL="79178" marR="79178" marT="39589" marB="39589"/>
                </a:tc>
                <a:tc>
                  <a:txBody>
                    <a:bodyPr/>
                    <a:lstStyle/>
                    <a:p>
                      <a:pPr>
                        <a:buNone/>
                      </a:pPr>
                      <a:r>
                        <a:rPr lang="en-US" sz="2100" dirty="0">
                          <a:latin typeface="Helvetica LT Std Cond" pitchFamily="34" charset="0"/>
                        </a:rPr>
                        <a:t>Basic History</a:t>
                      </a:r>
                    </a:p>
                  </a:txBody>
                  <a:tcPr marL="79178" marR="79178" marT="39589" marB="39589"/>
                </a:tc>
                <a:tc>
                  <a:txBody>
                    <a:bodyPr/>
                    <a:lstStyle/>
                    <a:p>
                      <a:pPr>
                        <a:buNone/>
                      </a:pPr>
                      <a:r>
                        <a:rPr lang="en-US" sz="2100" dirty="0">
                          <a:latin typeface="Helvetica LT Std Cond" pitchFamily="34" charset="0"/>
                        </a:rPr>
                        <a:t>21/11/2015  89</a:t>
                      </a:r>
                      <a:r>
                        <a:rPr lang="en-US" sz="2100" baseline="0" dirty="0">
                          <a:latin typeface="Helvetica LT Std Cond" pitchFamily="34" charset="0"/>
                        </a:rPr>
                        <a:t>       A</a:t>
                      </a:r>
                      <a:endParaRPr lang="en-US" sz="2100" dirty="0">
                        <a:latin typeface="Helvetica LT Std Cond" pitchFamily="34" charset="0"/>
                      </a:endParaRPr>
                    </a:p>
                  </a:txBody>
                  <a:tcPr marL="79178" marR="79178" marT="39589" marB="39589"/>
                </a:tc>
                <a:extLst>
                  <a:ext uri="{0D108BD9-81ED-4DB2-BD59-A6C34878D82A}">
                    <a16:rowId xmlns:a16="http://schemas.microsoft.com/office/drawing/2014/main" val="10004"/>
                  </a:ext>
                </a:extLst>
              </a:tr>
              <a:tr h="431060">
                <a:tc>
                  <a:txBody>
                    <a:bodyPr/>
                    <a:lstStyle/>
                    <a:p>
                      <a:r>
                        <a:rPr lang="en-US" sz="2100" dirty="0">
                          <a:latin typeface="Helvetica LT Std Cond" pitchFamily="34" charset="0"/>
                        </a:rPr>
                        <a:t>0105 Tom</a:t>
                      </a:r>
                      <a:r>
                        <a:rPr lang="en-US" sz="2100" baseline="0" dirty="0">
                          <a:latin typeface="Helvetica LT Std Cond" pitchFamily="34" charset="0"/>
                        </a:rPr>
                        <a:t>   03/08/1988</a:t>
                      </a:r>
                      <a:endParaRPr lang="en-US" sz="2100" dirty="0">
                        <a:latin typeface="Helvetica LT Std Cond" pitchFamily="34" charset="0"/>
                      </a:endParaRPr>
                    </a:p>
                  </a:txBody>
                  <a:tcPr marL="79178" marR="79178" marT="39589" marB="39589"/>
                </a:tc>
                <a:tc>
                  <a:txBody>
                    <a:bodyPr/>
                    <a:lstStyle/>
                    <a:p>
                      <a:r>
                        <a:rPr lang="en-US" sz="2100" dirty="0">
                          <a:latin typeface="Helvetica LT Std Cond" pitchFamily="34" charset="0"/>
                        </a:rPr>
                        <a:t>C3 Bio-Chemistry</a:t>
                      </a:r>
                      <a:r>
                        <a:rPr lang="en-US" sz="2100" baseline="0" dirty="0">
                          <a:latin typeface="Helvetica LT Std Cond" pitchFamily="34" charset="0"/>
                        </a:rPr>
                        <a:t>                       11 </a:t>
                      </a:r>
                      <a:endParaRPr lang="en-US" sz="2100" dirty="0">
                        <a:latin typeface="Helvetica LT Std Cond" pitchFamily="34" charset="0"/>
                      </a:endParaRPr>
                    </a:p>
                  </a:txBody>
                  <a:tcPr marL="79178" marR="79178" marT="39589" marB="39589"/>
                </a:tc>
                <a:tc>
                  <a:txBody>
                    <a:bodyPr/>
                    <a:lstStyle/>
                    <a:p>
                      <a:pPr>
                        <a:buNone/>
                      </a:pPr>
                      <a:r>
                        <a:rPr lang="en-US" sz="2100" dirty="0">
                          <a:latin typeface="Helvetica LT Std Cond" pitchFamily="34" charset="0"/>
                        </a:rPr>
                        <a:t>Basic Biology</a:t>
                      </a:r>
                    </a:p>
                  </a:txBody>
                  <a:tcPr marL="79178" marR="79178" marT="39589" marB="39589"/>
                </a:tc>
                <a:tc>
                  <a:txBody>
                    <a:bodyPr/>
                    <a:lstStyle/>
                    <a:p>
                      <a:pPr>
                        <a:buNone/>
                      </a:pPr>
                      <a:r>
                        <a:rPr lang="en-US" sz="2100" dirty="0">
                          <a:latin typeface="Helvetica LT Std Cond" pitchFamily="34" charset="0"/>
                        </a:rPr>
                        <a:t>12/11/2015</a:t>
                      </a:r>
                      <a:r>
                        <a:rPr lang="en-US" sz="2100" baseline="0" dirty="0">
                          <a:latin typeface="Helvetica LT Std Cond" pitchFamily="34" charset="0"/>
                        </a:rPr>
                        <a:t>  50       C</a:t>
                      </a:r>
                      <a:endParaRPr lang="en-US" sz="2100" dirty="0">
                        <a:latin typeface="Helvetica LT Std Cond" pitchFamily="34" charset="0"/>
                      </a:endParaRPr>
                    </a:p>
                  </a:txBody>
                  <a:tcPr marL="79178" marR="79178" marT="39589" marB="39589"/>
                </a:tc>
                <a:extLst>
                  <a:ext uri="{0D108BD9-81ED-4DB2-BD59-A6C34878D82A}">
                    <a16:rowId xmlns:a16="http://schemas.microsoft.com/office/drawing/2014/main" val="10005"/>
                  </a:ext>
                </a:extLst>
              </a:tr>
            </a:tbl>
          </a:graphicData>
        </a:graphic>
      </p:graphicFrame>
      <p:sp>
        <p:nvSpPr>
          <p:cNvPr id="9" name="Oval Callout 8"/>
          <p:cNvSpPr/>
          <p:nvPr/>
        </p:nvSpPr>
        <p:spPr>
          <a:xfrm>
            <a:off x="3878318" y="5142800"/>
            <a:ext cx="3576576" cy="1229669"/>
          </a:xfrm>
          <a:prstGeom prst="wedgeEllipseCallout">
            <a:avLst>
              <a:gd name="adj1" fmla="val -151"/>
              <a:gd name="adj2" fmla="val -105253"/>
            </a:avLst>
          </a:prstGeom>
          <a:solidFill>
            <a:schemeClr val="tx2">
              <a:lumMod val="20000"/>
              <a:lumOff val="80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Is it possible to insert a course which is not enrolled by any student? – Insertion Anomalies</a:t>
            </a:r>
          </a:p>
        </p:txBody>
      </p:sp>
      <p:sp>
        <p:nvSpPr>
          <p:cNvPr id="10" name="Oval Callout 9"/>
          <p:cNvSpPr/>
          <p:nvPr/>
        </p:nvSpPr>
        <p:spPr>
          <a:xfrm>
            <a:off x="7829185" y="5324974"/>
            <a:ext cx="3581768" cy="1138583"/>
          </a:xfrm>
          <a:prstGeom prst="wedgeEllipseCallout">
            <a:avLst>
              <a:gd name="adj1" fmla="val -59069"/>
              <a:gd name="adj2" fmla="val -129369"/>
            </a:avLst>
          </a:prstGeom>
          <a:solidFill>
            <a:schemeClr val="tx2">
              <a:lumMod val="20000"/>
              <a:lumOff val="80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Can we delete the course_details for a student Tom? – Delete Anomalies</a:t>
            </a:r>
          </a:p>
        </p:txBody>
      </p:sp>
      <p:sp>
        <p:nvSpPr>
          <p:cNvPr id="11" name="Oval Callout 10"/>
          <p:cNvSpPr/>
          <p:nvPr/>
        </p:nvSpPr>
        <p:spPr>
          <a:xfrm>
            <a:off x="3932328" y="921324"/>
            <a:ext cx="4640830" cy="1115899"/>
          </a:xfrm>
          <a:prstGeom prst="wedgeEllipseCallout">
            <a:avLst>
              <a:gd name="adj1" fmla="val -81224"/>
              <a:gd name="adj2" fmla="val 160186"/>
            </a:avLst>
          </a:prstGeom>
          <a:solidFill>
            <a:schemeClr val="tx2">
              <a:lumMod val="20000"/>
              <a:lumOff val="80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How many rows should to be updated if there is a change in student details for Rob? – Update Anomalies</a:t>
            </a:r>
          </a:p>
        </p:txBody>
      </p:sp>
      <p:sp>
        <p:nvSpPr>
          <p:cNvPr id="12" name="Oval Callout 11"/>
          <p:cNvSpPr/>
          <p:nvPr/>
        </p:nvSpPr>
        <p:spPr>
          <a:xfrm>
            <a:off x="152274" y="5142800"/>
            <a:ext cx="3502120" cy="1526014"/>
          </a:xfrm>
          <a:prstGeom prst="wedgeEllipseCallout">
            <a:avLst>
              <a:gd name="adj1" fmla="val -1148"/>
              <a:gd name="adj2" fmla="val -93198"/>
            </a:avLst>
          </a:prstGeom>
          <a:solidFill>
            <a:schemeClr val="bg1">
              <a:lumMod val="75000"/>
            </a:schemeClr>
          </a:solidFill>
          <a:ln/>
        </p:spPr>
        <p:style>
          <a:lnRef idx="0">
            <a:schemeClr val="accent6"/>
          </a:lnRef>
          <a:fillRef idx="3">
            <a:schemeClr val="accent6"/>
          </a:fillRef>
          <a:effectRef idx="3">
            <a:schemeClr val="accent6"/>
          </a:effectRef>
          <a:fontRef idx="minor">
            <a:schemeClr val="lt1"/>
          </a:fontRef>
        </p:style>
        <p:txBody>
          <a:bodyPr lIns="0" tIns="0" rIns="0" bIns="0" rtlCol="0" anchor="ctr"/>
          <a:lstStyle/>
          <a:p>
            <a:pPr algn="ctr"/>
            <a:r>
              <a:rPr lang="en-US" sz="1732" dirty="0">
                <a:solidFill>
                  <a:schemeClr val="tx1"/>
                </a:solidFill>
                <a:latin typeface="Helvetica LT Std Cond" pitchFamily="34" charset="0"/>
              </a:rPr>
              <a:t>How many times the student_details should be stored for each of the courses enrolled? – Data Duplication</a:t>
            </a:r>
          </a:p>
        </p:txBody>
      </p:sp>
      <p:sp>
        <p:nvSpPr>
          <p:cNvPr id="3" name="Title 2"/>
          <p:cNvSpPr>
            <a:spLocks noGrp="1"/>
          </p:cNvSpPr>
          <p:nvPr>
            <p:ph type="title"/>
          </p:nvPr>
        </p:nvSpPr>
        <p:spPr/>
        <p:txBody>
          <a:bodyPr>
            <a:normAutofit fontScale="90000"/>
          </a:bodyPr>
          <a:lstStyle/>
          <a:p>
            <a:r>
              <a:rPr lang="en-US" dirty="0"/>
              <a:t>NEED FOR NORMALIZATION </a:t>
            </a:r>
          </a:p>
        </p:txBody>
      </p:sp>
      <p:sp>
        <p:nvSpPr>
          <p:cNvPr id="2" name="Slide Number Placeholder 1">
            <a:extLst>
              <a:ext uri="{FF2B5EF4-FFF2-40B4-BE49-F238E27FC236}">
                <a16:creationId xmlns:a16="http://schemas.microsoft.com/office/drawing/2014/main" id="{89049593-7437-A943-B8DB-50092075EB0D}"/>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29</a:t>
            </a:fld>
            <a:endParaRPr lang="en-US" dirty="0"/>
          </a:p>
        </p:txBody>
      </p:sp>
      <p:sp>
        <p:nvSpPr>
          <p:cNvPr id="4" name="Footer Placeholder 3">
            <a:extLst>
              <a:ext uri="{FF2B5EF4-FFF2-40B4-BE49-F238E27FC236}">
                <a16:creationId xmlns:a16="http://schemas.microsoft.com/office/drawing/2014/main" id="{6BF17860-E5AB-3A45-910B-A69A27043F9C}"/>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60255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p:txBody>
          <a:bodyPr/>
          <a:lstStyle/>
          <a:p>
            <a:pPr>
              <a:spcBef>
                <a:spcPts val="1200"/>
              </a:spcBef>
            </a:pPr>
            <a:r>
              <a:rPr lang="en-US" dirty="0"/>
              <a:t>Need for DBMS</a:t>
            </a:r>
          </a:p>
          <a:p>
            <a:pPr>
              <a:spcBef>
                <a:spcPts val="1200"/>
              </a:spcBef>
            </a:pPr>
            <a:r>
              <a:rPr lang="en-US" dirty="0"/>
              <a:t>Users of DBMS and Data Model</a:t>
            </a:r>
            <a:endParaRPr lang="en-IN" dirty="0"/>
          </a:p>
          <a:p>
            <a:pPr>
              <a:spcBef>
                <a:spcPts val="1200"/>
              </a:spcBef>
            </a:pPr>
            <a:r>
              <a:rPr lang="en-US" dirty="0"/>
              <a:t>Relational Data Model</a:t>
            </a:r>
            <a:endParaRPr lang="en-IN" dirty="0"/>
          </a:p>
          <a:p>
            <a:pPr>
              <a:spcBef>
                <a:spcPts val="1200"/>
              </a:spcBef>
            </a:pPr>
            <a:r>
              <a:rPr lang="en-US" dirty="0"/>
              <a:t>Normalization</a:t>
            </a:r>
            <a:endParaRPr lang="en-IN" dirty="0"/>
          </a:p>
        </p:txBody>
      </p:sp>
      <p:sp>
        <p:nvSpPr>
          <p:cNvPr id="3" name="Title 2"/>
          <p:cNvSpPr>
            <a:spLocks noGrp="1"/>
          </p:cNvSpPr>
          <p:nvPr>
            <p:ph type="title"/>
          </p:nvPr>
        </p:nvSpPr>
        <p:spPr/>
        <p:txBody>
          <a:bodyPr>
            <a:normAutofit fontScale="90000"/>
          </a:bodyPr>
          <a:lstStyle/>
          <a:p>
            <a:r>
              <a:rPr lang="en-US" dirty="0"/>
              <a:t>CONTENTS</a:t>
            </a:r>
          </a:p>
        </p:txBody>
      </p:sp>
      <p:sp>
        <p:nvSpPr>
          <p:cNvPr id="2" name="Slide Number Placeholder 1">
            <a:extLst>
              <a:ext uri="{FF2B5EF4-FFF2-40B4-BE49-F238E27FC236}">
                <a16:creationId xmlns:a16="http://schemas.microsoft.com/office/drawing/2014/main" id="{139F0097-4884-6F44-BC7A-286FF34B2DAE}"/>
              </a:ext>
            </a:extLst>
          </p:cNvPr>
          <p:cNvSpPr>
            <a:spLocks noGrp="1"/>
          </p:cNvSpPr>
          <p:nvPr>
            <p:ph type="sldNum" sz="quarter" idx="4"/>
          </p:nvPr>
        </p:nvSpPr>
        <p:spPr/>
        <p:txBody>
          <a:bodyPr/>
          <a:lstStyle/>
          <a:p>
            <a:fld id="{6A7BD299-4115-435C-9390-0BF281B3F2C8}" type="slidenum">
              <a:rPr lang="en-US" smtClean="0"/>
              <a:pPr/>
              <a:t>3</a:t>
            </a:fld>
            <a:endParaRPr lang="en-US" dirty="0"/>
          </a:p>
        </p:txBody>
      </p:sp>
      <p:sp>
        <p:nvSpPr>
          <p:cNvPr id="5" name="Footer Placeholder 4">
            <a:extLst>
              <a:ext uri="{FF2B5EF4-FFF2-40B4-BE49-F238E27FC236}">
                <a16:creationId xmlns:a16="http://schemas.microsoft.com/office/drawing/2014/main" id="{189E3F2F-C17F-B043-8D8A-0B8F0E32DF98}"/>
              </a:ext>
            </a:extLst>
          </p:cNvPr>
          <p:cNvSpPr>
            <a:spLocks noGrp="1"/>
          </p:cNvSpPr>
          <p:nvPr>
            <p:ph type="ftr" sz="quarter" idx="3"/>
          </p:nvPr>
        </p:nvSpPr>
        <p:spPr/>
        <p:txBody>
          <a:bodyPr/>
          <a:lstStyle/>
          <a:p>
            <a:r>
              <a:rPr lang="en-US"/>
              <a:t>DBMS</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Consider the relation </a:t>
            </a:r>
          </a:p>
          <a:p>
            <a:pPr lvl="1"/>
            <a:r>
              <a:rPr lang="en-US" dirty="0"/>
              <a:t>Result (student#, course#, CourseName, InstructorName Marks, Grade)</a:t>
            </a:r>
          </a:p>
          <a:p>
            <a:pPr lvl="2"/>
            <a:r>
              <a:rPr lang="en-US" dirty="0"/>
              <a:t>Student# and course# together defines exactly one value of marks. Student#, course#  Marks</a:t>
            </a:r>
          </a:p>
          <a:p>
            <a:pPr lvl="2"/>
            <a:r>
              <a:rPr lang="en-US" dirty="0"/>
              <a:t>Student# and course# determines Marks or Marks is functionally dependent on student# and course#</a:t>
            </a:r>
          </a:p>
          <a:p>
            <a:r>
              <a:rPr lang="en-US" dirty="0"/>
              <a:t>Other functional dependencies in the relation:</a:t>
            </a:r>
          </a:p>
          <a:p>
            <a:pPr lvl="1"/>
            <a:r>
              <a:rPr lang="en-US" dirty="0"/>
              <a:t>Course# - CourseName</a:t>
            </a:r>
          </a:p>
          <a:p>
            <a:pPr lvl="1"/>
            <a:r>
              <a:rPr lang="en-US" dirty="0"/>
              <a:t>Course# - InstructorName</a:t>
            </a:r>
          </a:p>
          <a:p>
            <a:pPr lvl="1"/>
            <a:r>
              <a:rPr lang="en-US" dirty="0"/>
              <a:t>Marks - Grade</a:t>
            </a:r>
          </a:p>
        </p:txBody>
      </p:sp>
      <p:sp>
        <p:nvSpPr>
          <p:cNvPr id="3" name="Title 2"/>
          <p:cNvSpPr>
            <a:spLocks noGrp="1"/>
          </p:cNvSpPr>
          <p:nvPr>
            <p:ph type="title"/>
          </p:nvPr>
        </p:nvSpPr>
        <p:spPr/>
        <p:txBody>
          <a:bodyPr>
            <a:normAutofit fontScale="90000"/>
          </a:bodyPr>
          <a:lstStyle/>
          <a:p>
            <a:r>
              <a:rPr lang="en-US" dirty="0"/>
              <a:t>FUNCTIONAL DEPENDENCY </a:t>
            </a:r>
          </a:p>
        </p:txBody>
      </p:sp>
      <p:sp>
        <p:nvSpPr>
          <p:cNvPr id="4" name="Slide Number Placeholder 3">
            <a:extLst>
              <a:ext uri="{FF2B5EF4-FFF2-40B4-BE49-F238E27FC236}">
                <a16:creationId xmlns:a16="http://schemas.microsoft.com/office/drawing/2014/main" id="{E563A042-45B6-FC45-ADB0-44ABF90F3B50}"/>
              </a:ext>
            </a:extLst>
          </p:cNvPr>
          <p:cNvSpPr>
            <a:spLocks noGrp="1"/>
          </p:cNvSpPr>
          <p:nvPr>
            <p:ph type="sldNum" sz="quarter" idx="4"/>
          </p:nvPr>
        </p:nvSpPr>
        <p:spPr/>
        <p:txBody>
          <a:bodyPr/>
          <a:lstStyle/>
          <a:p>
            <a:fld id="{6A7BD299-4115-435C-9390-0BF281B3F2C8}" type="slidenum">
              <a:rPr lang="en-US" smtClean="0"/>
              <a:pPr/>
              <a:t>30</a:t>
            </a:fld>
            <a:endParaRPr lang="en-US" dirty="0"/>
          </a:p>
        </p:txBody>
      </p:sp>
      <p:sp>
        <p:nvSpPr>
          <p:cNvPr id="5" name="Footer Placeholder 4">
            <a:extLst>
              <a:ext uri="{FF2B5EF4-FFF2-40B4-BE49-F238E27FC236}">
                <a16:creationId xmlns:a16="http://schemas.microsoft.com/office/drawing/2014/main" id="{B3A7BEE6-E45C-BC4C-9B2D-E881E60BAE79}"/>
              </a:ext>
            </a:extLst>
          </p:cNvPr>
          <p:cNvSpPr>
            <a:spLocks noGrp="1"/>
          </p:cNvSpPr>
          <p:nvPr>
            <p:ph type="ftr" sz="quarter" idx="3"/>
          </p:nvPr>
        </p:nvSpPr>
        <p:spPr/>
        <p:txBody>
          <a:bodyPr/>
          <a:lstStyle/>
          <a:p>
            <a:r>
              <a:rPr lang="en-US"/>
              <a:t>DBMS</a:t>
            </a:r>
            <a:endParaRPr lang="en-US" dirty="0"/>
          </a:p>
        </p:txBody>
      </p:sp>
      <p:sp>
        <p:nvSpPr>
          <p:cNvPr id="6" name="Folded Corner 5">
            <a:extLst>
              <a:ext uri="{FF2B5EF4-FFF2-40B4-BE49-F238E27FC236}">
                <a16:creationId xmlns:a16="http://schemas.microsoft.com/office/drawing/2014/main" id="{5CD578C8-9F63-0A43-B3E8-F44A0351A0E6}"/>
              </a:ext>
            </a:extLst>
          </p:cNvPr>
          <p:cNvSpPr/>
          <p:nvPr/>
        </p:nvSpPr>
        <p:spPr>
          <a:xfrm>
            <a:off x="9472613" y="4504219"/>
            <a:ext cx="2190749" cy="1571625"/>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Normalization slides provided here are mainly for your reference purpose</a:t>
            </a:r>
          </a:p>
        </p:txBody>
      </p:sp>
    </p:spTree>
    <p:extLst>
      <p:ext uri="{BB962C8B-B14F-4D97-AF65-F5344CB8AC3E}">
        <p14:creationId xmlns:p14="http://schemas.microsoft.com/office/powerpoint/2010/main" val="1694686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In a given relation R, X and Y are attributes. Attribute Y is functionally dependent on attribute X if each value of X determines exactly one value of Y.</a:t>
            </a:r>
          </a:p>
          <a:p>
            <a:endParaRPr lang="en-US" dirty="0"/>
          </a:p>
        </p:txBody>
      </p:sp>
      <p:sp>
        <p:nvSpPr>
          <p:cNvPr id="3" name="Title 2"/>
          <p:cNvSpPr>
            <a:spLocks noGrp="1"/>
          </p:cNvSpPr>
          <p:nvPr>
            <p:ph type="title"/>
          </p:nvPr>
        </p:nvSpPr>
        <p:spPr/>
        <p:txBody>
          <a:bodyPr>
            <a:normAutofit fontScale="90000"/>
          </a:bodyPr>
          <a:lstStyle/>
          <a:p>
            <a:r>
              <a:rPr lang="en-US" dirty="0"/>
              <a:t>FUNCTIONAL DEPENDENCY </a:t>
            </a:r>
            <a:br>
              <a:rPr lang="en-US" dirty="0"/>
            </a:br>
            <a:endParaRPr lang="en-US" dirty="0"/>
          </a:p>
        </p:txBody>
      </p:sp>
      <p:sp>
        <p:nvSpPr>
          <p:cNvPr id="7" name="Slide Number Placeholder 6">
            <a:extLst>
              <a:ext uri="{FF2B5EF4-FFF2-40B4-BE49-F238E27FC236}">
                <a16:creationId xmlns:a16="http://schemas.microsoft.com/office/drawing/2014/main" id="{CBE9EC5E-D6B5-9748-A917-66257702A099}"/>
              </a:ext>
            </a:extLst>
          </p:cNvPr>
          <p:cNvSpPr>
            <a:spLocks noGrp="1"/>
          </p:cNvSpPr>
          <p:nvPr>
            <p:ph type="sldNum" sz="quarter" idx="4"/>
          </p:nvPr>
        </p:nvSpPr>
        <p:spPr/>
        <p:txBody>
          <a:bodyPr/>
          <a:lstStyle/>
          <a:p>
            <a:fld id="{6A7BD299-4115-435C-9390-0BF281B3F2C8}" type="slidenum">
              <a:rPr lang="en-US" smtClean="0"/>
              <a:pPr/>
              <a:t>31</a:t>
            </a:fld>
            <a:endParaRPr lang="en-US" dirty="0"/>
          </a:p>
        </p:txBody>
      </p:sp>
      <p:sp>
        <p:nvSpPr>
          <p:cNvPr id="4" name="Rectangle 3"/>
          <p:cNvSpPr/>
          <p:nvPr/>
        </p:nvSpPr>
        <p:spPr>
          <a:xfrm>
            <a:off x="3029141" y="3852626"/>
            <a:ext cx="2451370" cy="9338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X </a:t>
            </a:r>
          </a:p>
        </p:txBody>
      </p:sp>
      <p:sp>
        <p:nvSpPr>
          <p:cNvPr id="5" name="Rectangle 4"/>
          <p:cNvSpPr/>
          <p:nvPr/>
        </p:nvSpPr>
        <p:spPr>
          <a:xfrm>
            <a:off x="6428958" y="3852625"/>
            <a:ext cx="2451370" cy="93385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Y</a:t>
            </a:r>
          </a:p>
        </p:txBody>
      </p:sp>
      <p:cxnSp>
        <p:nvCxnSpPr>
          <p:cNvPr id="6" name="Straight Arrow Connector 5"/>
          <p:cNvCxnSpPr/>
          <p:nvPr/>
        </p:nvCxnSpPr>
        <p:spPr>
          <a:xfrm flipV="1">
            <a:off x="5505911" y="4319553"/>
            <a:ext cx="923047"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8" name="Footer Placeholder 7">
            <a:extLst>
              <a:ext uri="{FF2B5EF4-FFF2-40B4-BE49-F238E27FC236}">
                <a16:creationId xmlns:a16="http://schemas.microsoft.com/office/drawing/2014/main" id="{5ABF7E23-0A69-F247-8D9C-693DCA46043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81955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animBg="1"/>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FD TYPES </a:t>
            </a:r>
            <a:br>
              <a:rPr lang="en-US" dirty="0"/>
            </a:br>
            <a:endParaRPr lang="en-US" dirty="0"/>
          </a:p>
        </p:txBody>
      </p:sp>
      <p:sp>
        <p:nvSpPr>
          <p:cNvPr id="2" name="Slide Number Placeholder 1">
            <a:extLst>
              <a:ext uri="{FF2B5EF4-FFF2-40B4-BE49-F238E27FC236}">
                <a16:creationId xmlns:a16="http://schemas.microsoft.com/office/drawing/2014/main" id="{8ADCD3BA-B5F0-6D45-A8CA-898B498F57EC}"/>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32</a:t>
            </a:fld>
            <a:endParaRPr lang="en-US" dirty="0"/>
          </a:p>
        </p:txBody>
      </p:sp>
      <p:sp>
        <p:nvSpPr>
          <p:cNvPr id="4" name="Rectangle 3"/>
          <p:cNvSpPr/>
          <p:nvPr/>
        </p:nvSpPr>
        <p:spPr>
          <a:xfrm>
            <a:off x="3392906" y="2263821"/>
            <a:ext cx="5518912" cy="744649"/>
          </a:xfrm>
          <a:prstGeom prst="rect">
            <a:avLst/>
          </a:prstGeom>
          <a:solidFill>
            <a:schemeClr val="accent3"/>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Full Functional Dependency</a:t>
            </a:r>
          </a:p>
        </p:txBody>
      </p:sp>
      <p:sp>
        <p:nvSpPr>
          <p:cNvPr id="5" name="Rectangle 4"/>
          <p:cNvSpPr/>
          <p:nvPr/>
        </p:nvSpPr>
        <p:spPr>
          <a:xfrm>
            <a:off x="3392906" y="3374334"/>
            <a:ext cx="5518912" cy="744649"/>
          </a:xfrm>
          <a:prstGeom prst="rect">
            <a:avLst/>
          </a:prstGeom>
          <a:solidFill>
            <a:schemeClr val="accent3"/>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Partial Functional Dependency</a:t>
            </a:r>
          </a:p>
        </p:txBody>
      </p:sp>
      <p:sp>
        <p:nvSpPr>
          <p:cNvPr id="6" name="Rectangle 5"/>
          <p:cNvSpPr/>
          <p:nvPr/>
        </p:nvSpPr>
        <p:spPr>
          <a:xfrm>
            <a:off x="3392906" y="4480423"/>
            <a:ext cx="5518912" cy="744649"/>
          </a:xfrm>
          <a:prstGeom prst="rect">
            <a:avLst/>
          </a:prstGeom>
          <a:solidFill>
            <a:schemeClr val="accent3"/>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Transitive Dependency</a:t>
            </a:r>
          </a:p>
        </p:txBody>
      </p:sp>
      <p:sp>
        <p:nvSpPr>
          <p:cNvPr id="7" name="Footer Placeholder 6">
            <a:extLst>
              <a:ext uri="{FF2B5EF4-FFF2-40B4-BE49-F238E27FC236}">
                <a16:creationId xmlns:a16="http://schemas.microsoft.com/office/drawing/2014/main" id="{13A39E2E-F10E-1144-BF20-73D3AD2D0B73}"/>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557605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endParaRPr lang="en-US" dirty="0"/>
          </a:p>
          <a:p>
            <a:r>
              <a:rPr lang="en-US" dirty="0"/>
              <a:t>Attribute Y is functionally dependent on attribute X, if and only if it is not functionally dependent on the subset of X</a:t>
            </a:r>
          </a:p>
          <a:p>
            <a:r>
              <a:rPr lang="en-US" dirty="0"/>
              <a:t>Result(student#, course#, CourseName, InstructorName, Marks, Grade)</a:t>
            </a:r>
          </a:p>
          <a:p>
            <a:endParaRPr lang="en-US" dirty="0"/>
          </a:p>
        </p:txBody>
      </p:sp>
      <p:sp>
        <p:nvSpPr>
          <p:cNvPr id="3" name="Title 2"/>
          <p:cNvSpPr>
            <a:spLocks noGrp="1"/>
          </p:cNvSpPr>
          <p:nvPr>
            <p:ph type="title"/>
          </p:nvPr>
        </p:nvSpPr>
        <p:spPr/>
        <p:txBody>
          <a:bodyPr>
            <a:normAutofit fontScale="90000"/>
          </a:bodyPr>
          <a:lstStyle/>
          <a:p>
            <a:r>
              <a:rPr lang="en-US" dirty="0"/>
              <a:t>FD TYPES </a:t>
            </a:r>
            <a:br>
              <a:rPr lang="en-US" dirty="0"/>
            </a:br>
            <a:endParaRPr lang="en-US" dirty="0"/>
          </a:p>
        </p:txBody>
      </p:sp>
      <p:sp>
        <p:nvSpPr>
          <p:cNvPr id="15" name="Slide Number Placeholder 14">
            <a:extLst>
              <a:ext uri="{FF2B5EF4-FFF2-40B4-BE49-F238E27FC236}">
                <a16:creationId xmlns:a16="http://schemas.microsoft.com/office/drawing/2014/main" id="{635E2E06-A564-654C-AE2A-5039554C2BFE}"/>
              </a:ext>
            </a:extLst>
          </p:cNvPr>
          <p:cNvSpPr>
            <a:spLocks noGrp="1"/>
          </p:cNvSpPr>
          <p:nvPr>
            <p:ph type="sldNum" sz="quarter" idx="4"/>
          </p:nvPr>
        </p:nvSpPr>
        <p:spPr/>
        <p:txBody>
          <a:bodyPr/>
          <a:lstStyle/>
          <a:p>
            <a:fld id="{6A7BD299-4115-435C-9390-0BF281B3F2C8}" type="slidenum">
              <a:rPr lang="en-US" smtClean="0"/>
              <a:pPr/>
              <a:t>33</a:t>
            </a:fld>
            <a:endParaRPr lang="en-US" dirty="0"/>
          </a:p>
        </p:txBody>
      </p:sp>
      <p:sp>
        <p:nvSpPr>
          <p:cNvPr id="4" name="Rectangle 3"/>
          <p:cNvSpPr/>
          <p:nvPr/>
        </p:nvSpPr>
        <p:spPr>
          <a:xfrm>
            <a:off x="3189647" y="1038655"/>
            <a:ext cx="5518912" cy="744649"/>
          </a:xfrm>
          <a:prstGeom prst="rect">
            <a:avLst/>
          </a:prstGeom>
          <a:solidFill>
            <a:schemeClr val="accent3"/>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Full Functional Dependency</a:t>
            </a:r>
          </a:p>
        </p:txBody>
      </p:sp>
      <p:sp>
        <p:nvSpPr>
          <p:cNvPr id="5" name="Rectangle 4"/>
          <p:cNvSpPr/>
          <p:nvPr/>
        </p:nvSpPr>
        <p:spPr>
          <a:xfrm>
            <a:off x="3047096" y="3251504"/>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a:t>
            </a:r>
          </a:p>
        </p:txBody>
      </p:sp>
      <p:sp>
        <p:nvSpPr>
          <p:cNvPr id="6" name="Rectangle 5"/>
          <p:cNvSpPr/>
          <p:nvPr/>
        </p:nvSpPr>
        <p:spPr>
          <a:xfrm>
            <a:off x="6385227" y="3251503"/>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a:t>
            </a:r>
          </a:p>
        </p:txBody>
      </p:sp>
      <p:cxnSp>
        <p:nvCxnSpPr>
          <p:cNvPr id="7" name="Straight Arrow Connector 6"/>
          <p:cNvCxnSpPr>
            <a:endCxn id="6" idx="1"/>
          </p:cNvCxnSpPr>
          <p:nvPr/>
        </p:nvCxnSpPr>
        <p:spPr>
          <a:xfrm flipV="1">
            <a:off x="5512980" y="3622236"/>
            <a:ext cx="872247"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8" name="Rectangle 7"/>
          <p:cNvSpPr/>
          <p:nvPr/>
        </p:nvSpPr>
        <p:spPr>
          <a:xfrm>
            <a:off x="3047096" y="4048636"/>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Student#, Course#</a:t>
            </a:r>
          </a:p>
        </p:txBody>
      </p:sp>
      <p:sp>
        <p:nvSpPr>
          <p:cNvPr id="9" name="Rectangle 8"/>
          <p:cNvSpPr/>
          <p:nvPr/>
        </p:nvSpPr>
        <p:spPr>
          <a:xfrm>
            <a:off x="6385227" y="4048635"/>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Marks</a:t>
            </a:r>
          </a:p>
        </p:txBody>
      </p:sp>
      <p:cxnSp>
        <p:nvCxnSpPr>
          <p:cNvPr id="10" name="Straight Arrow Connector 9"/>
          <p:cNvCxnSpPr>
            <a:endCxn id="9" idx="1"/>
          </p:cNvCxnSpPr>
          <p:nvPr/>
        </p:nvCxnSpPr>
        <p:spPr>
          <a:xfrm flipV="1">
            <a:off x="5512980" y="4419368"/>
            <a:ext cx="872247"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1" name="Rectangle 10"/>
          <p:cNvSpPr/>
          <p:nvPr/>
        </p:nvSpPr>
        <p:spPr>
          <a:xfrm>
            <a:off x="3047096" y="4840901"/>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Marks </a:t>
            </a:r>
          </a:p>
        </p:txBody>
      </p:sp>
      <p:sp>
        <p:nvSpPr>
          <p:cNvPr id="12" name="Rectangle 11"/>
          <p:cNvSpPr/>
          <p:nvPr/>
        </p:nvSpPr>
        <p:spPr>
          <a:xfrm>
            <a:off x="6385227" y="4840900"/>
            <a:ext cx="2451370" cy="7414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Grade</a:t>
            </a:r>
          </a:p>
        </p:txBody>
      </p:sp>
      <p:cxnSp>
        <p:nvCxnSpPr>
          <p:cNvPr id="13" name="Straight Arrow Connector 12"/>
          <p:cNvCxnSpPr>
            <a:endCxn id="12" idx="1"/>
          </p:cNvCxnSpPr>
          <p:nvPr/>
        </p:nvCxnSpPr>
        <p:spPr>
          <a:xfrm flipV="1">
            <a:off x="5512980" y="5211633"/>
            <a:ext cx="872247"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621102" y="5831589"/>
            <a:ext cx="10852030" cy="400110"/>
          </a:xfrm>
          <a:prstGeom prst="rect">
            <a:avLst/>
          </a:prstGeom>
        </p:spPr>
        <p:txBody>
          <a:bodyPr wrap="square">
            <a:spAutoFit/>
          </a:bodyPr>
          <a:lstStyle/>
          <a:p>
            <a:pPr>
              <a:spcBef>
                <a:spcPct val="50000"/>
              </a:spcBef>
              <a:buClr>
                <a:schemeClr val="tx1"/>
              </a:buClr>
              <a:buSzPct val="120000"/>
            </a:pPr>
            <a:r>
              <a:rPr lang="en-IN" altLang="en-US" sz="2000" dirty="0"/>
              <a:t>Marks is dependent on {Student#, Course#} together and not on the subset of {Student#, Course#} </a:t>
            </a:r>
          </a:p>
        </p:txBody>
      </p:sp>
      <p:sp>
        <p:nvSpPr>
          <p:cNvPr id="16" name="Footer Placeholder 15">
            <a:extLst>
              <a:ext uri="{FF2B5EF4-FFF2-40B4-BE49-F238E27FC236}">
                <a16:creationId xmlns:a16="http://schemas.microsoft.com/office/drawing/2014/main" id="{9CFBDE62-00D7-5A45-933D-FAE2FB3F5F89}"/>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406273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P spid="9" grpId="0" animBg="1"/>
      <p:bldP spid="11" grpId="0" animBg="1"/>
      <p:bldP spid="12" grpId="0" animBg="1"/>
    </p:bldLst>
  </p:timing>
</p:sld>
</file>

<file path=ppt/slides/slide3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 name="Rectangle 7"/>
          <p:cNvSpPr/>
          <p:nvPr/>
        </p:nvSpPr>
        <p:spPr>
          <a:xfrm>
            <a:off x="3450215" y="1046340"/>
            <a:ext cx="4778853" cy="644795"/>
          </a:xfrm>
          <a:prstGeom prst="rect">
            <a:avLst/>
          </a:prstGeom>
          <a:solidFill>
            <a:schemeClr val="accent3"/>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Partial Functional Dependency</a:t>
            </a:r>
          </a:p>
        </p:txBody>
      </p:sp>
      <p:sp>
        <p:nvSpPr>
          <p:cNvPr id="11" name="Rectangle 10"/>
          <p:cNvSpPr/>
          <p:nvPr/>
        </p:nvSpPr>
        <p:spPr>
          <a:xfrm>
            <a:off x="3232535" y="3552049"/>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Student#, Course# </a:t>
            </a:r>
          </a:p>
        </p:txBody>
      </p:sp>
      <p:sp>
        <p:nvSpPr>
          <p:cNvPr id="12" name="Rectangle 11"/>
          <p:cNvSpPr/>
          <p:nvPr/>
        </p:nvSpPr>
        <p:spPr>
          <a:xfrm>
            <a:off x="6123039" y="3552048"/>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a:t>
            </a:r>
          </a:p>
        </p:txBody>
      </p:sp>
      <p:cxnSp>
        <p:nvCxnSpPr>
          <p:cNvPr id="13" name="Straight Arrow Connector 12"/>
          <p:cNvCxnSpPr>
            <a:endCxn id="12" idx="1"/>
          </p:cNvCxnSpPr>
          <p:nvPr/>
        </p:nvCxnSpPr>
        <p:spPr>
          <a:xfrm flipV="1">
            <a:off x="5367757" y="3873067"/>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3230589" y="4238076"/>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a:t>
            </a:r>
          </a:p>
        </p:txBody>
      </p:sp>
      <p:sp>
        <p:nvSpPr>
          <p:cNvPr id="15" name="Rectangle 14"/>
          <p:cNvSpPr/>
          <p:nvPr/>
        </p:nvSpPr>
        <p:spPr>
          <a:xfrm>
            <a:off x="6121093" y="4238075"/>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a:t>
            </a:r>
          </a:p>
        </p:txBody>
      </p:sp>
      <p:cxnSp>
        <p:nvCxnSpPr>
          <p:cNvPr id="16" name="Straight Arrow Connector 15"/>
          <p:cNvCxnSpPr>
            <a:endCxn id="15" idx="1"/>
          </p:cNvCxnSpPr>
          <p:nvPr/>
        </p:nvCxnSpPr>
        <p:spPr>
          <a:xfrm flipV="1">
            <a:off x="5365811" y="4559095"/>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8" name="TextBox 17"/>
          <p:cNvSpPr txBox="1"/>
          <p:nvPr/>
        </p:nvSpPr>
        <p:spPr>
          <a:xfrm>
            <a:off x="1225296" y="5673336"/>
            <a:ext cx="10794525" cy="461665"/>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Bef>
                <a:spcPct val="50000"/>
              </a:spcBef>
              <a:buClr>
                <a:schemeClr val="tx1"/>
              </a:buClr>
              <a:buSzPct val="120000"/>
              <a:buNone/>
            </a:pPr>
            <a:r>
              <a:rPr lang="en-IN" altLang="en-US" sz="2400" dirty="0">
                <a:latin typeface="Helvetica LT Std Cond Light" panose="020B0406020202030204" pitchFamily="34" charset="0"/>
              </a:rPr>
              <a:t>CourseName is dependent on {Student#, Course#} and on the subset {Course#}</a:t>
            </a:r>
          </a:p>
        </p:txBody>
      </p:sp>
      <p:sp>
        <p:nvSpPr>
          <p:cNvPr id="4" name="Content Placeholder 3"/>
          <p:cNvSpPr>
            <a:spLocks noGrp="1"/>
          </p:cNvSpPr>
          <p:nvPr>
            <p:ph sz="half" idx="1"/>
          </p:nvPr>
        </p:nvSpPr>
        <p:spPr/>
        <p:txBody>
          <a:bodyPr/>
          <a:lstStyle/>
          <a:p>
            <a:endParaRPr lang="en-US" dirty="0"/>
          </a:p>
          <a:p>
            <a:r>
              <a:rPr lang="en-US" dirty="0"/>
              <a:t>Attribute Y is partially dependent on attribute X, if and only if it is dependent on the subset of attribute X.</a:t>
            </a:r>
          </a:p>
          <a:p>
            <a:r>
              <a:rPr lang="en-US" dirty="0"/>
              <a:t>REPORT (Student#, Course#, StudName, CourseName, Marks, Grade)</a:t>
            </a:r>
          </a:p>
          <a:p>
            <a:endParaRPr lang="en-US" dirty="0"/>
          </a:p>
        </p:txBody>
      </p:sp>
      <p:sp>
        <p:nvSpPr>
          <p:cNvPr id="2" name="Title 1"/>
          <p:cNvSpPr>
            <a:spLocks noGrp="1"/>
          </p:cNvSpPr>
          <p:nvPr>
            <p:ph type="title"/>
          </p:nvPr>
        </p:nvSpPr>
        <p:spPr/>
        <p:txBody>
          <a:bodyPr>
            <a:normAutofit fontScale="90000"/>
          </a:bodyPr>
          <a:lstStyle/>
          <a:p>
            <a:r>
              <a:rPr lang="en-US" dirty="0"/>
              <a:t>FD TYPES</a:t>
            </a:r>
            <a:br>
              <a:rPr lang="en-US" dirty="0"/>
            </a:br>
            <a:endParaRPr lang="en-US" dirty="0"/>
          </a:p>
        </p:txBody>
      </p:sp>
      <p:sp>
        <p:nvSpPr>
          <p:cNvPr id="3" name="Slide Number Placeholder 2">
            <a:extLst>
              <a:ext uri="{FF2B5EF4-FFF2-40B4-BE49-F238E27FC236}">
                <a16:creationId xmlns:a16="http://schemas.microsoft.com/office/drawing/2014/main" id="{538C3DA7-21F4-114B-BC1F-8D0F496B60E7}"/>
              </a:ext>
            </a:extLst>
          </p:cNvPr>
          <p:cNvSpPr>
            <a:spLocks noGrp="1"/>
          </p:cNvSpPr>
          <p:nvPr>
            <p:ph type="sldNum" sz="quarter" idx="4"/>
          </p:nvPr>
        </p:nvSpPr>
        <p:spPr/>
        <p:txBody>
          <a:bodyPr/>
          <a:lstStyle/>
          <a:p>
            <a:fld id="{6A7BD299-4115-435C-9390-0BF281B3F2C8}" type="slidenum">
              <a:rPr lang="en-US" smtClean="0"/>
              <a:pPr/>
              <a:t>34</a:t>
            </a:fld>
            <a:endParaRPr lang="en-US" dirty="0"/>
          </a:p>
        </p:txBody>
      </p:sp>
      <p:sp>
        <p:nvSpPr>
          <p:cNvPr id="5" name="Footer Placeholder 4">
            <a:extLst>
              <a:ext uri="{FF2B5EF4-FFF2-40B4-BE49-F238E27FC236}">
                <a16:creationId xmlns:a16="http://schemas.microsoft.com/office/drawing/2014/main" id="{E6421CD6-B7DE-D74F-977D-D70E886BBA2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986582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8">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18">
                                            <p:txEl>
                                              <p:pRg st="0" end="0"/>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4" grpId="0" animBg="1"/>
      <p:bldP spid="1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667484" y="1089379"/>
            <a:ext cx="4778853" cy="644795"/>
          </a:xfrm>
          <a:prstGeom prst="rect">
            <a:avLst/>
          </a:prstGeom>
          <a:solidFill>
            <a:schemeClr val="accent3"/>
          </a:solidFill>
          <a:ln>
            <a:solidFill>
              <a:schemeClr val="bg1"/>
            </a:solidFill>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a:solidFill>
                  <a:srgbClr val="052839"/>
                </a:solidFill>
                <a:latin typeface="Arial Narrow" panose="020B0604020202020204" pitchFamily="34" charset="0"/>
                <a:cs typeface="Arial Narrow" panose="020B0604020202020204" pitchFamily="34" charset="0"/>
              </a:rPr>
              <a:t>Transitive Dependency</a:t>
            </a:r>
          </a:p>
        </p:txBody>
      </p:sp>
      <p:sp>
        <p:nvSpPr>
          <p:cNvPr id="6" name="TextBox 5"/>
          <p:cNvSpPr txBox="1"/>
          <p:nvPr/>
        </p:nvSpPr>
        <p:spPr>
          <a:xfrm>
            <a:off x="3557096" y="2431727"/>
            <a:ext cx="5350697" cy="461665"/>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lgn="ctr">
              <a:spcBef>
                <a:spcPct val="50000"/>
              </a:spcBef>
              <a:buClr>
                <a:schemeClr val="tx1"/>
              </a:buClr>
              <a:buSzPct val="120000"/>
              <a:buNone/>
            </a:pPr>
            <a:r>
              <a:rPr lang="en-US" altLang="en-US" sz="2400" dirty="0">
                <a:latin typeface="Arial Narrow" panose="020B0604020202020204" pitchFamily="34" charset="0"/>
                <a:cs typeface="Arial Narrow" panose="020B0604020202020204" pitchFamily="34" charset="0"/>
              </a:rPr>
              <a:t>X, Y, Z are three attributes</a:t>
            </a:r>
          </a:p>
        </p:txBody>
      </p:sp>
      <p:sp>
        <p:nvSpPr>
          <p:cNvPr id="11" name="Rectangle 10"/>
          <p:cNvSpPr/>
          <p:nvPr/>
        </p:nvSpPr>
        <p:spPr>
          <a:xfrm>
            <a:off x="2833241" y="3195193"/>
            <a:ext cx="641345"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X</a:t>
            </a:r>
          </a:p>
        </p:txBody>
      </p:sp>
      <p:sp>
        <p:nvSpPr>
          <p:cNvPr id="12" name="Rectangle 11"/>
          <p:cNvSpPr/>
          <p:nvPr/>
        </p:nvSpPr>
        <p:spPr>
          <a:xfrm>
            <a:off x="4052203" y="3195192"/>
            <a:ext cx="689301"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Y</a:t>
            </a:r>
          </a:p>
        </p:txBody>
      </p:sp>
      <p:cxnSp>
        <p:nvCxnSpPr>
          <p:cNvPr id="13" name="Straight Arrow Connector 12"/>
          <p:cNvCxnSpPr>
            <a:endCxn id="12" idx="1"/>
          </p:cNvCxnSpPr>
          <p:nvPr/>
        </p:nvCxnSpPr>
        <p:spPr>
          <a:xfrm flipV="1">
            <a:off x="3487154" y="3516211"/>
            <a:ext cx="565049"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1907547" y="4612276"/>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a:t>
            </a:r>
          </a:p>
        </p:txBody>
      </p:sp>
      <p:sp>
        <p:nvSpPr>
          <p:cNvPr id="15" name="Rectangle 14"/>
          <p:cNvSpPr/>
          <p:nvPr/>
        </p:nvSpPr>
        <p:spPr>
          <a:xfrm>
            <a:off x="4810619" y="4612275"/>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Instructor Name</a:t>
            </a:r>
          </a:p>
        </p:txBody>
      </p:sp>
      <p:cxnSp>
        <p:nvCxnSpPr>
          <p:cNvPr id="16" name="Straight Arrow Connector 15"/>
          <p:cNvCxnSpPr/>
          <p:nvPr/>
        </p:nvCxnSpPr>
        <p:spPr>
          <a:xfrm flipV="1">
            <a:off x="4042769" y="4933294"/>
            <a:ext cx="767851"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1" name="Rectangle 20"/>
          <p:cNvSpPr/>
          <p:nvPr/>
        </p:nvSpPr>
        <p:spPr>
          <a:xfrm>
            <a:off x="7701951" y="4612274"/>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Room#</a:t>
            </a:r>
          </a:p>
        </p:txBody>
      </p:sp>
      <p:cxnSp>
        <p:nvCxnSpPr>
          <p:cNvPr id="22" name="Straight Arrow Connector 21"/>
          <p:cNvCxnSpPr>
            <a:endCxn id="21" idx="1"/>
          </p:cNvCxnSpPr>
          <p:nvPr/>
        </p:nvCxnSpPr>
        <p:spPr>
          <a:xfrm flipV="1">
            <a:off x="6946669" y="4933293"/>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5" name="Rectangle 24"/>
          <p:cNvSpPr/>
          <p:nvPr/>
        </p:nvSpPr>
        <p:spPr>
          <a:xfrm>
            <a:off x="5120474" y="3195193"/>
            <a:ext cx="641345"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Y</a:t>
            </a:r>
          </a:p>
        </p:txBody>
      </p:sp>
      <p:sp>
        <p:nvSpPr>
          <p:cNvPr id="26" name="Rectangle 25"/>
          <p:cNvSpPr/>
          <p:nvPr/>
        </p:nvSpPr>
        <p:spPr>
          <a:xfrm>
            <a:off x="6339436" y="3195192"/>
            <a:ext cx="689301"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Z</a:t>
            </a:r>
          </a:p>
        </p:txBody>
      </p:sp>
      <p:cxnSp>
        <p:nvCxnSpPr>
          <p:cNvPr id="27" name="Straight Arrow Connector 26"/>
          <p:cNvCxnSpPr>
            <a:endCxn id="26" idx="1"/>
          </p:cNvCxnSpPr>
          <p:nvPr/>
        </p:nvCxnSpPr>
        <p:spPr>
          <a:xfrm flipV="1">
            <a:off x="5774387" y="3516211"/>
            <a:ext cx="565049"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8" name="Rectangle 27"/>
          <p:cNvSpPr/>
          <p:nvPr/>
        </p:nvSpPr>
        <p:spPr>
          <a:xfrm>
            <a:off x="7380593" y="3208762"/>
            <a:ext cx="641345"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X</a:t>
            </a:r>
          </a:p>
        </p:txBody>
      </p:sp>
      <p:sp>
        <p:nvSpPr>
          <p:cNvPr id="29" name="Rectangle 28"/>
          <p:cNvSpPr/>
          <p:nvPr/>
        </p:nvSpPr>
        <p:spPr>
          <a:xfrm>
            <a:off x="8599555" y="3208761"/>
            <a:ext cx="689301"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Z</a:t>
            </a:r>
          </a:p>
        </p:txBody>
      </p:sp>
      <p:cxnSp>
        <p:nvCxnSpPr>
          <p:cNvPr id="30" name="Straight Arrow Connector 29"/>
          <p:cNvCxnSpPr/>
          <p:nvPr/>
        </p:nvCxnSpPr>
        <p:spPr>
          <a:xfrm flipV="1">
            <a:off x="8034506" y="3529781"/>
            <a:ext cx="565049"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 name="Title 1"/>
          <p:cNvSpPr>
            <a:spLocks noGrp="1"/>
          </p:cNvSpPr>
          <p:nvPr>
            <p:ph type="title"/>
          </p:nvPr>
        </p:nvSpPr>
        <p:spPr/>
        <p:txBody>
          <a:bodyPr>
            <a:normAutofit fontScale="90000"/>
          </a:bodyPr>
          <a:lstStyle/>
          <a:p>
            <a:r>
              <a:rPr lang="en-US" dirty="0"/>
              <a:t>FD TYPES</a:t>
            </a:r>
            <a:br>
              <a:rPr lang="en-US" dirty="0"/>
            </a:br>
            <a:endParaRPr lang="en-US" dirty="0"/>
          </a:p>
        </p:txBody>
      </p:sp>
      <p:sp>
        <p:nvSpPr>
          <p:cNvPr id="3" name="Slide Number Placeholder 2">
            <a:extLst>
              <a:ext uri="{FF2B5EF4-FFF2-40B4-BE49-F238E27FC236}">
                <a16:creationId xmlns:a16="http://schemas.microsoft.com/office/drawing/2014/main" id="{B2C246E2-01AA-C44B-BF1F-4625DFA7E592}"/>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35</a:t>
            </a:fld>
            <a:endParaRPr lang="en-US" dirty="0"/>
          </a:p>
        </p:txBody>
      </p:sp>
      <p:sp>
        <p:nvSpPr>
          <p:cNvPr id="4" name="Footer Placeholder 3">
            <a:extLst>
              <a:ext uri="{FF2B5EF4-FFF2-40B4-BE49-F238E27FC236}">
                <a16:creationId xmlns:a16="http://schemas.microsoft.com/office/drawing/2014/main" id="{B74EF6B9-56EC-C84F-ADF1-4695C625638F}"/>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444155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animBg="1"/>
      <p:bldP spid="14" grpId="0" animBg="1"/>
      <p:bldP spid="15" grpId="0" animBg="1"/>
      <p:bldP spid="21" grpId="0" animBg="1"/>
      <p:bldP spid="25" grpId="0" animBg="1"/>
      <p:bldP spid="26" grpId="0" animBg="1"/>
      <p:bldP spid="28" grpId="0" animBg="1"/>
      <p:bldP spid="2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063612" y="3056199"/>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Student#, Course# </a:t>
            </a:r>
          </a:p>
        </p:txBody>
      </p:sp>
      <p:sp>
        <p:nvSpPr>
          <p:cNvPr id="12" name="Rectangle 11"/>
          <p:cNvSpPr/>
          <p:nvPr/>
        </p:nvSpPr>
        <p:spPr>
          <a:xfrm>
            <a:off x="3954116" y="3056198"/>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 Marks, Grade</a:t>
            </a:r>
          </a:p>
        </p:txBody>
      </p:sp>
      <p:cxnSp>
        <p:nvCxnSpPr>
          <p:cNvPr id="13" name="Straight Arrow Connector 12"/>
          <p:cNvCxnSpPr>
            <a:endCxn id="12" idx="1"/>
          </p:cNvCxnSpPr>
          <p:nvPr/>
        </p:nvCxnSpPr>
        <p:spPr>
          <a:xfrm flipV="1">
            <a:off x="3198834" y="3377217"/>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4" name="Rectangle 13"/>
          <p:cNvSpPr/>
          <p:nvPr/>
        </p:nvSpPr>
        <p:spPr>
          <a:xfrm>
            <a:off x="1061665" y="3827954"/>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a:t>
            </a:r>
          </a:p>
        </p:txBody>
      </p:sp>
      <p:sp>
        <p:nvSpPr>
          <p:cNvPr id="15" name="Rectangle 14"/>
          <p:cNvSpPr/>
          <p:nvPr/>
        </p:nvSpPr>
        <p:spPr>
          <a:xfrm>
            <a:off x="3952170" y="3827953"/>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CourseName</a:t>
            </a:r>
          </a:p>
        </p:txBody>
      </p:sp>
      <p:cxnSp>
        <p:nvCxnSpPr>
          <p:cNvPr id="16" name="Straight Arrow Connector 15"/>
          <p:cNvCxnSpPr>
            <a:endCxn id="15" idx="1"/>
          </p:cNvCxnSpPr>
          <p:nvPr/>
        </p:nvCxnSpPr>
        <p:spPr>
          <a:xfrm flipV="1">
            <a:off x="3196887" y="4148972"/>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17" name="Rectangle 16"/>
          <p:cNvSpPr/>
          <p:nvPr/>
        </p:nvSpPr>
        <p:spPr>
          <a:xfrm>
            <a:off x="6607138" y="3044980"/>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Student#</a:t>
            </a:r>
          </a:p>
        </p:txBody>
      </p:sp>
      <p:sp>
        <p:nvSpPr>
          <p:cNvPr id="19" name="Rectangle 18"/>
          <p:cNvSpPr/>
          <p:nvPr/>
        </p:nvSpPr>
        <p:spPr>
          <a:xfrm>
            <a:off x="9497643" y="3044979"/>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Course#, StudName</a:t>
            </a:r>
          </a:p>
        </p:txBody>
      </p:sp>
      <p:cxnSp>
        <p:nvCxnSpPr>
          <p:cNvPr id="20" name="Straight Arrow Connector 19"/>
          <p:cNvCxnSpPr>
            <a:endCxn id="19" idx="1"/>
          </p:cNvCxnSpPr>
          <p:nvPr/>
        </p:nvCxnSpPr>
        <p:spPr>
          <a:xfrm flipV="1">
            <a:off x="8742360" y="3365998"/>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4" name="Rectangle 23"/>
          <p:cNvSpPr/>
          <p:nvPr/>
        </p:nvSpPr>
        <p:spPr>
          <a:xfrm>
            <a:off x="6619251" y="3830907"/>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Marks</a:t>
            </a:r>
          </a:p>
        </p:txBody>
      </p:sp>
      <p:sp>
        <p:nvSpPr>
          <p:cNvPr id="25" name="Rectangle 24"/>
          <p:cNvSpPr/>
          <p:nvPr/>
        </p:nvSpPr>
        <p:spPr>
          <a:xfrm>
            <a:off x="9509755" y="3830906"/>
            <a:ext cx="2122654" cy="64203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Grade</a:t>
            </a:r>
          </a:p>
        </p:txBody>
      </p:sp>
      <p:cxnSp>
        <p:nvCxnSpPr>
          <p:cNvPr id="26" name="Straight Arrow Connector 25"/>
          <p:cNvCxnSpPr>
            <a:endCxn id="25" idx="1"/>
          </p:cNvCxnSpPr>
          <p:nvPr/>
        </p:nvCxnSpPr>
        <p:spPr>
          <a:xfrm flipV="1">
            <a:off x="8754473" y="4151925"/>
            <a:ext cx="755283" cy="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7" name="TextBox 26"/>
          <p:cNvSpPr txBox="1"/>
          <p:nvPr/>
        </p:nvSpPr>
        <p:spPr>
          <a:xfrm>
            <a:off x="894080" y="4792312"/>
            <a:ext cx="10884977" cy="830997"/>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Bef>
                <a:spcPct val="50000"/>
              </a:spcBef>
              <a:buClr>
                <a:schemeClr val="tx1"/>
              </a:buClr>
              <a:buSzPct val="120000"/>
              <a:buNone/>
            </a:pPr>
            <a:r>
              <a:rPr lang="en-IN" altLang="en-US" sz="2400" dirty="0">
                <a:latin typeface="Helvetica LT Std Cond Light" panose="020B0406020202030204" pitchFamily="34" charset="0"/>
              </a:rPr>
              <a:t>{Student#, Course#} together determines all the attributes in the relation and hence is the Key attribute of the relation</a:t>
            </a:r>
          </a:p>
        </p:txBody>
      </p:sp>
      <p:sp>
        <p:nvSpPr>
          <p:cNvPr id="4" name="Content Placeholder 3"/>
          <p:cNvSpPr>
            <a:spLocks noGrp="1"/>
          </p:cNvSpPr>
          <p:nvPr>
            <p:ph sz="half" idx="1"/>
          </p:nvPr>
        </p:nvSpPr>
        <p:spPr/>
        <p:txBody>
          <a:bodyPr/>
          <a:lstStyle/>
          <a:p>
            <a:r>
              <a:rPr lang="en-US" dirty="0"/>
              <a:t>In a Given relation R, if an attribute X determines all other attributes, then X is said to be a Key attribute</a:t>
            </a:r>
          </a:p>
          <a:p>
            <a:r>
              <a:rPr lang="en-US" dirty="0"/>
              <a:t>	REPORT (Student#, Course#, StudName, CourseName, Marks, Grade)</a:t>
            </a:r>
          </a:p>
          <a:p>
            <a:endParaRPr lang="en-US" dirty="0"/>
          </a:p>
        </p:txBody>
      </p:sp>
      <p:sp>
        <p:nvSpPr>
          <p:cNvPr id="2" name="Title 1"/>
          <p:cNvSpPr>
            <a:spLocks noGrp="1"/>
          </p:cNvSpPr>
          <p:nvPr>
            <p:ph type="title"/>
          </p:nvPr>
        </p:nvSpPr>
        <p:spPr/>
        <p:txBody>
          <a:bodyPr>
            <a:normAutofit fontScale="90000"/>
          </a:bodyPr>
          <a:lstStyle/>
          <a:p>
            <a:r>
              <a:rPr lang="en-US" dirty="0"/>
              <a:t>KEY ATTRIBUTE - ALTERNATE DEFINITION</a:t>
            </a:r>
            <a:br>
              <a:rPr lang="en-US" dirty="0"/>
            </a:br>
            <a:endParaRPr lang="en-US" dirty="0"/>
          </a:p>
        </p:txBody>
      </p:sp>
      <p:sp>
        <p:nvSpPr>
          <p:cNvPr id="3" name="Slide Number Placeholder 2">
            <a:extLst>
              <a:ext uri="{FF2B5EF4-FFF2-40B4-BE49-F238E27FC236}">
                <a16:creationId xmlns:a16="http://schemas.microsoft.com/office/drawing/2014/main" id="{CC4E332F-4DC9-8842-98F0-05C239CD285C}"/>
              </a:ext>
            </a:extLst>
          </p:cNvPr>
          <p:cNvSpPr>
            <a:spLocks noGrp="1"/>
          </p:cNvSpPr>
          <p:nvPr>
            <p:ph type="sldNum" sz="quarter" idx="4"/>
          </p:nvPr>
        </p:nvSpPr>
        <p:spPr/>
        <p:txBody>
          <a:bodyPr/>
          <a:lstStyle/>
          <a:p>
            <a:fld id="{6A7BD299-4115-435C-9390-0BF281B3F2C8}" type="slidenum">
              <a:rPr lang="en-US" smtClean="0"/>
              <a:pPr/>
              <a:t>36</a:t>
            </a:fld>
            <a:endParaRPr lang="en-US" dirty="0"/>
          </a:p>
        </p:txBody>
      </p:sp>
      <p:sp>
        <p:nvSpPr>
          <p:cNvPr id="5" name="Footer Placeholder 4">
            <a:extLst>
              <a:ext uri="{FF2B5EF4-FFF2-40B4-BE49-F238E27FC236}">
                <a16:creationId xmlns:a16="http://schemas.microsoft.com/office/drawing/2014/main" id="{A8A2E4FC-6D32-104A-A567-AD4FCF701A1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138334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7">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27">
                                            <p:txEl>
                                              <p:pRg st="0" end="0"/>
                                            </p:txEl>
                                          </p:spTgt>
                                        </p:tgtEl>
                                        <p:attrNameLst>
                                          <p:attrName>ppt_c</p:attrName>
                                        </p:attrNameLst>
                                      </p:cBhvr>
                                      <p:to>
                                        <a:schemeClr val="tx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4" grpId="0" animBg="1"/>
      <p:bldP spid="15" grpId="0" animBg="1"/>
      <p:bldP spid="17" grpId="0" animBg="1"/>
      <p:bldP spid="19" grpId="0" animBg="1"/>
      <p:bldP spid="24" grpId="0" animBg="1"/>
      <p:bldP spid="2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NORMALIZATION </a:t>
            </a:r>
            <a:br>
              <a:rPr lang="en-US" dirty="0"/>
            </a:br>
            <a:endParaRPr lang="en-US" dirty="0"/>
          </a:p>
        </p:txBody>
      </p:sp>
      <p:sp>
        <p:nvSpPr>
          <p:cNvPr id="3" name="Slide Number Placeholder 2">
            <a:extLst>
              <a:ext uri="{FF2B5EF4-FFF2-40B4-BE49-F238E27FC236}">
                <a16:creationId xmlns:a16="http://schemas.microsoft.com/office/drawing/2014/main" id="{DB7722AC-C92E-BF4C-AE85-F700F56DA741}"/>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37</a:t>
            </a:fld>
            <a:endParaRPr lang="en-US" dirty="0"/>
          </a:p>
        </p:txBody>
      </p:sp>
      <p:graphicFrame>
        <p:nvGraphicFramePr>
          <p:cNvPr id="24" name="Diagram 23"/>
          <p:cNvGraphicFramePr/>
          <p:nvPr>
            <p:extLst>
              <p:ext uri="{D42A27DB-BD31-4B8C-83A1-F6EECF244321}">
                <p14:modId xmlns:p14="http://schemas.microsoft.com/office/powerpoint/2010/main" val="2495599007"/>
              </p:ext>
            </p:extLst>
          </p:nvPr>
        </p:nvGraphicFramePr>
        <p:xfrm>
          <a:off x="-1849869" y="1291453"/>
          <a:ext cx="8296389" cy="51041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Footer Placeholder 3">
            <a:extLst>
              <a:ext uri="{FF2B5EF4-FFF2-40B4-BE49-F238E27FC236}">
                <a16:creationId xmlns:a16="http://schemas.microsoft.com/office/drawing/2014/main" id="{EEC6D4D5-4B67-1A4C-BA74-5E50F36C938E}"/>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107038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graphicEl>
                                              <a:dgm id="{2A4A8FBC-9EDC-49B6-A0FF-134758A6F05E}"/>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graphicEl>
                                              <a:dgm id="{CB9897A4-1949-43E3-820D-F316E62B616A}"/>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graphicEl>
                                              <a:dgm id="{CEE74E82-9B19-4FB0-A2C3-167288B7B5B5}"/>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4">
                                            <p:graphicEl>
                                              <a:dgm id="{3889690C-FCE6-4ECC-BDF3-F3F5401F40B6}"/>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4">
                                            <p:graphicEl>
                                              <a:dgm id="{B5E05D5E-50B2-4502-B313-51B797A19A5E}"/>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
                                            <p:graphicEl>
                                              <a:dgm id="{B1DE44D4-E231-465F-98B3-CD1EF9BDE0F3}"/>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4">
                                            <p:graphicEl>
                                              <a:dgm id="{020FD29D-EE7B-4514-BD24-967376FD702F}"/>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4" grpId="0">
        <p:bldSub>
          <a:bldDgm bld="one"/>
        </p:bldSub>
      </p:bldGraphic>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726570" y="2523461"/>
            <a:ext cx="6395860" cy="1398965"/>
          </a:xfrm>
          <a:prstGeom prst="roundRect">
            <a:avLst/>
          </a:prstGeom>
          <a:solidFill>
            <a:schemeClr val="bg2">
              <a:lumMod val="90000"/>
            </a:schemeClr>
          </a:solidFill>
          <a:ln w="12700">
            <a:solidFill>
              <a:schemeClr val="tx1"/>
            </a:solidFill>
          </a:ln>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Aft>
                <a:spcPts val="520"/>
              </a:spcAft>
              <a:buClr>
                <a:srgbClr val="0070C0"/>
              </a:buClr>
              <a:buSzPct val="120000"/>
              <a:buNone/>
            </a:pPr>
            <a:r>
              <a:rPr lang="en-US" altLang="en-US" sz="2400" dirty="0">
                <a:latin typeface="Arial Narrow" panose="020B0604020202020204" pitchFamily="34" charset="0"/>
                <a:cs typeface="Arial Narrow" panose="020B0604020202020204" pitchFamily="34" charset="0"/>
              </a:rPr>
              <a:t>A relation schema is in 1NF, if and only if:</a:t>
            </a:r>
          </a:p>
          <a:p>
            <a:pPr marL="0" indent="0">
              <a:spcAft>
                <a:spcPts val="520"/>
              </a:spcAft>
              <a:buClr>
                <a:srgbClr val="0070C0"/>
              </a:buClr>
              <a:buSzPct val="120000"/>
              <a:buNone/>
            </a:pPr>
            <a:r>
              <a:rPr lang="en-US" altLang="en-US" sz="2400" dirty="0">
                <a:latin typeface="Arial Narrow" panose="020B0604020202020204" pitchFamily="34" charset="0"/>
                <a:cs typeface="Arial Narrow" panose="020B0604020202020204" pitchFamily="34" charset="0"/>
              </a:rPr>
              <a:t>All attributes in the relation are atomic in nature and there are no repeating elements or group of elements.</a:t>
            </a:r>
          </a:p>
        </p:txBody>
      </p:sp>
      <p:sp>
        <p:nvSpPr>
          <p:cNvPr id="2" name="Title 1"/>
          <p:cNvSpPr>
            <a:spLocks noGrp="1"/>
          </p:cNvSpPr>
          <p:nvPr>
            <p:ph type="title"/>
          </p:nvPr>
        </p:nvSpPr>
        <p:spPr/>
        <p:txBody>
          <a:bodyPr>
            <a:normAutofit fontScale="90000"/>
          </a:bodyPr>
          <a:lstStyle/>
          <a:p>
            <a:r>
              <a:rPr lang="en-US" dirty="0"/>
              <a:t>FIRST NORMAL FORM </a:t>
            </a:r>
            <a:br>
              <a:rPr lang="en-US" dirty="0"/>
            </a:br>
            <a:endParaRPr lang="en-US" dirty="0"/>
          </a:p>
        </p:txBody>
      </p:sp>
      <p:sp>
        <p:nvSpPr>
          <p:cNvPr id="3" name="Slide Number Placeholder 2">
            <a:extLst>
              <a:ext uri="{FF2B5EF4-FFF2-40B4-BE49-F238E27FC236}">
                <a16:creationId xmlns:a16="http://schemas.microsoft.com/office/drawing/2014/main" id="{DCC054D1-56AE-A449-9532-E227E65ABC8D}"/>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38</a:t>
            </a:fld>
            <a:endParaRPr lang="en-US" dirty="0"/>
          </a:p>
        </p:txBody>
      </p:sp>
      <p:graphicFrame>
        <p:nvGraphicFramePr>
          <p:cNvPr id="9" name="Diagram 8"/>
          <p:cNvGraphicFramePr/>
          <p:nvPr>
            <p:extLst>
              <p:ext uri="{D42A27DB-BD31-4B8C-83A1-F6EECF244321}">
                <p14:modId xmlns:p14="http://schemas.microsoft.com/office/powerpoint/2010/main" val="2884458657"/>
              </p:ext>
            </p:extLst>
          </p:nvPr>
        </p:nvGraphicFramePr>
        <p:xfrm>
          <a:off x="-1814105" y="1252233"/>
          <a:ext cx="8296389" cy="51041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Picture 6"/>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rot="10800000">
            <a:off x="3990998" y="2943624"/>
            <a:ext cx="673227" cy="436727"/>
          </a:xfrm>
          <a:prstGeom prst="rect">
            <a:avLst/>
          </a:prstGeom>
        </p:spPr>
      </p:pic>
      <p:sp>
        <p:nvSpPr>
          <p:cNvPr id="4" name="Footer Placeholder 3">
            <a:extLst>
              <a:ext uri="{FF2B5EF4-FFF2-40B4-BE49-F238E27FC236}">
                <a16:creationId xmlns:a16="http://schemas.microsoft.com/office/drawing/2014/main" id="{5C570D55-C418-204E-B5F3-9B9DB000794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878073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graphicEl>
                                              <a:dgm id="{2A4A8FBC-9EDC-49B6-A0FF-134758A6F05E}"/>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graphicEl>
                                              <a:dgm id="{CB9897A4-1949-43E3-820D-F316E62B616A}"/>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graphicEl>
                                              <a:dgm id="{CEE74E82-9B19-4FB0-A2C3-167288B7B5B5}"/>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graphicEl>
                                              <a:dgm id="{3889690C-FCE6-4ECC-BDF3-F3F5401F40B6}"/>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graphicEl>
                                              <a:dgm id="{B5E05D5E-50B2-4502-B313-51B797A19A5E}"/>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graphicEl>
                                              <a:dgm id="{B1DE44D4-E231-465F-98B3-CD1EF9BDE0F3}"/>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graphicEl>
                                              <a:dgm id="{020FD29D-EE7B-4514-BD24-967376FD702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animBg="1"/>
      <p:bldGraphic spid="9" grpId="0">
        <p:bldSub>
          <a:bldDgm/>
        </p:bldSub>
      </p:bldGraphic>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058880" y="1769005"/>
            <a:ext cx="3315385" cy="461665"/>
          </a:xfrm>
          <a:prstGeom prst="rect">
            <a:avLst/>
          </a:prstGeom>
          <a:noFill/>
        </p:spPr>
        <p:txBody>
          <a:bodyPr wrap="square" rtlCol="0">
            <a:spAutoFit/>
          </a:bodyPr>
          <a:lstStyle/>
          <a:p>
            <a:r>
              <a:rPr lang="en-US" sz="2400" dirty="0"/>
              <a:t>Student Marks Table</a:t>
            </a:r>
          </a:p>
        </p:txBody>
      </p:sp>
      <p:sp>
        <p:nvSpPr>
          <p:cNvPr id="2" name="Title 1"/>
          <p:cNvSpPr>
            <a:spLocks noGrp="1"/>
          </p:cNvSpPr>
          <p:nvPr>
            <p:ph type="title"/>
          </p:nvPr>
        </p:nvSpPr>
        <p:spPr/>
        <p:txBody>
          <a:bodyPr>
            <a:normAutofit fontScale="90000"/>
          </a:bodyPr>
          <a:lstStyle/>
          <a:p>
            <a:r>
              <a:rPr lang="en-US" dirty="0"/>
              <a:t>FIRST NORMAL FORM (1NF) </a:t>
            </a:r>
            <a:br>
              <a:rPr lang="en-US" dirty="0"/>
            </a:br>
            <a:endParaRPr lang="en-US" dirty="0"/>
          </a:p>
        </p:txBody>
      </p:sp>
      <p:sp>
        <p:nvSpPr>
          <p:cNvPr id="3" name="Slide Number Placeholder 2">
            <a:extLst>
              <a:ext uri="{FF2B5EF4-FFF2-40B4-BE49-F238E27FC236}">
                <a16:creationId xmlns:a16="http://schemas.microsoft.com/office/drawing/2014/main" id="{528B3E0A-2C3D-114E-AE32-6D3C0640E778}"/>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39</a:t>
            </a:fld>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898999385"/>
              </p:ext>
            </p:extLst>
          </p:nvPr>
        </p:nvGraphicFramePr>
        <p:xfrm>
          <a:off x="609470" y="2230670"/>
          <a:ext cx="10817355" cy="2521314"/>
        </p:xfrm>
        <a:graphic>
          <a:graphicData uri="http://schemas.openxmlformats.org/drawingml/2006/table">
            <a:tbl>
              <a:tblPr firstRow="1" bandRow="1">
                <a:tableStyleId>{5C22544A-7EE6-4342-B048-85BDC9FD1C3A}</a:tableStyleId>
              </a:tblPr>
              <a:tblGrid>
                <a:gridCol w="2660256">
                  <a:extLst>
                    <a:ext uri="{9D8B030D-6E8A-4147-A177-3AD203B41FA5}">
                      <a16:colId xmlns:a16="http://schemas.microsoft.com/office/drawing/2014/main" val="20000"/>
                    </a:ext>
                  </a:extLst>
                </a:gridCol>
                <a:gridCol w="3869752">
                  <a:extLst>
                    <a:ext uri="{9D8B030D-6E8A-4147-A177-3AD203B41FA5}">
                      <a16:colId xmlns:a16="http://schemas.microsoft.com/office/drawing/2014/main" val="20001"/>
                    </a:ext>
                  </a:extLst>
                </a:gridCol>
                <a:gridCol w="1716125">
                  <a:extLst>
                    <a:ext uri="{9D8B030D-6E8A-4147-A177-3AD203B41FA5}">
                      <a16:colId xmlns:a16="http://schemas.microsoft.com/office/drawing/2014/main" val="20002"/>
                    </a:ext>
                  </a:extLst>
                </a:gridCol>
                <a:gridCol w="2571222">
                  <a:extLst>
                    <a:ext uri="{9D8B030D-6E8A-4147-A177-3AD203B41FA5}">
                      <a16:colId xmlns:a16="http://schemas.microsoft.com/office/drawing/2014/main" val="20003"/>
                    </a:ext>
                  </a:extLst>
                </a:gridCol>
              </a:tblGrid>
              <a:tr h="422285">
                <a:tc>
                  <a:txBody>
                    <a:bodyPr/>
                    <a:lstStyle/>
                    <a:p>
                      <a:r>
                        <a:rPr lang="en-US" sz="2300" b="0" i="0" dirty="0">
                          <a:latin typeface="Arial Narrow" panose="020B0604020202020204" pitchFamily="34" charset="0"/>
                          <a:cs typeface="Arial Narrow" panose="020B0604020202020204" pitchFamily="34" charset="0"/>
                        </a:rPr>
                        <a:t>Student_Details</a:t>
                      </a:r>
                    </a:p>
                  </a:txBody>
                  <a:tcPr marL="79178" marR="79178" marT="39589" marB="39589"/>
                </a:tc>
                <a:tc>
                  <a:txBody>
                    <a:bodyPr/>
                    <a:lstStyle/>
                    <a:p>
                      <a:r>
                        <a:rPr lang="en-US" sz="2300" b="0" i="0" dirty="0">
                          <a:latin typeface="Arial Narrow" panose="020B0604020202020204" pitchFamily="34" charset="0"/>
                          <a:cs typeface="Arial Narrow" panose="020B0604020202020204" pitchFamily="34" charset="0"/>
                        </a:rPr>
                        <a:t>Course_details</a:t>
                      </a:r>
                    </a:p>
                  </a:txBody>
                  <a:tcPr marL="79178" marR="79178" marT="39589" marB="39589"/>
                </a:tc>
                <a:tc>
                  <a:txBody>
                    <a:bodyPr/>
                    <a:lstStyle/>
                    <a:p>
                      <a:r>
                        <a:rPr lang="en-US" sz="2300" b="0" i="0" dirty="0">
                          <a:latin typeface="Arial Narrow" panose="020B0604020202020204" pitchFamily="34" charset="0"/>
                          <a:cs typeface="Arial Narrow" panose="020B0604020202020204" pitchFamily="34" charset="0"/>
                        </a:rPr>
                        <a:t>Pre-requisite</a:t>
                      </a:r>
                    </a:p>
                  </a:txBody>
                  <a:tcPr marL="79178" marR="79178" marT="39589" marB="39589"/>
                </a:tc>
                <a:tc>
                  <a:txBody>
                    <a:bodyPr/>
                    <a:lstStyle/>
                    <a:p>
                      <a:r>
                        <a:rPr lang="en-US" sz="2300" b="0" i="0" dirty="0">
                          <a:latin typeface="Arial Narrow" panose="020B0604020202020204" pitchFamily="34" charset="0"/>
                          <a:cs typeface="Arial Narrow" panose="020B0604020202020204" pitchFamily="34" charset="0"/>
                        </a:rPr>
                        <a:t>Result_details</a:t>
                      </a:r>
                    </a:p>
                  </a:txBody>
                  <a:tcPr marL="79178" marR="79178" marT="39589" marB="39589"/>
                </a:tc>
                <a:extLst>
                  <a:ext uri="{0D108BD9-81ED-4DB2-BD59-A6C34878D82A}">
                    <a16:rowId xmlns:a16="http://schemas.microsoft.com/office/drawing/2014/main" val="10000"/>
                  </a:ext>
                </a:extLst>
              </a:tr>
              <a:tr h="395892">
                <a:tc>
                  <a:txBody>
                    <a:bodyPr/>
                    <a:lstStyle/>
                    <a:p>
                      <a:r>
                        <a:rPr lang="en-US" sz="2100" b="0" i="0" dirty="0">
                          <a:latin typeface="Arial Narrow" panose="020B0604020202020204" pitchFamily="34" charset="0"/>
                          <a:cs typeface="Arial Narrow" panose="020B0604020202020204" pitchFamily="34" charset="0"/>
                        </a:rPr>
                        <a:t>0101 Tim 11/4/1985</a:t>
                      </a: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M1 Physics</a:t>
                      </a:r>
                      <a:r>
                        <a:rPr lang="en-US" sz="2100" b="0" i="0" baseline="0" dirty="0">
                          <a:latin typeface="Arial Narrow" panose="020B0604020202020204" pitchFamily="34" charset="0"/>
                          <a:cs typeface="Arial Narrow" panose="020B0604020202020204" pitchFamily="34" charset="0"/>
                        </a:rPr>
                        <a:t>-Math-Chemistry        7</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marL="0" indent="0">
                        <a:buNone/>
                      </a:pPr>
                      <a:r>
                        <a:rPr lang="en-US" sz="2100" b="0" i="0" dirty="0">
                          <a:latin typeface="Arial Narrow" panose="020B0604020202020204" pitchFamily="34" charset="0"/>
                          <a:cs typeface="Arial Narrow" panose="020B0604020202020204" pitchFamily="34" charset="0"/>
                        </a:rPr>
                        <a:t>Basic Math</a:t>
                      </a:r>
                    </a:p>
                  </a:txBody>
                  <a:tcPr marL="79178" marR="79178" marT="39589" marB="39589"/>
                </a:tc>
                <a:tc>
                  <a:txBody>
                    <a:bodyPr/>
                    <a:lstStyle/>
                    <a:p>
                      <a:pPr marL="0" indent="0">
                        <a:buNone/>
                      </a:pPr>
                      <a:r>
                        <a:rPr lang="en-US" sz="2100" b="0" i="0" dirty="0">
                          <a:latin typeface="Arial Narrow" panose="020B0604020202020204" pitchFamily="34" charset="0"/>
                          <a:cs typeface="Arial Narrow" panose="020B0604020202020204" pitchFamily="34" charset="0"/>
                        </a:rPr>
                        <a:t>02/11/2015   82      A   </a:t>
                      </a:r>
                    </a:p>
                  </a:txBody>
                  <a:tcPr marL="79178" marR="79178" marT="39589" marB="39589"/>
                </a:tc>
                <a:extLst>
                  <a:ext uri="{0D108BD9-81ED-4DB2-BD59-A6C34878D82A}">
                    <a16:rowId xmlns:a16="http://schemas.microsoft.com/office/drawing/2014/main" val="10001"/>
                  </a:ext>
                </a:extLst>
              </a:tr>
              <a:tr h="395892">
                <a:tc>
                  <a:txBody>
                    <a:bodyPr/>
                    <a:lstStyle/>
                    <a:p>
                      <a:r>
                        <a:rPr lang="en-US" sz="2100" b="0" i="0" dirty="0">
                          <a:latin typeface="Arial Narrow" panose="020B0604020202020204" pitchFamily="34" charset="0"/>
                          <a:cs typeface="Arial Narrow" panose="020B0604020202020204" pitchFamily="34" charset="0"/>
                        </a:rPr>
                        <a:t>0102 Rob 10/04/1986</a:t>
                      </a: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M4 Physics</a:t>
                      </a:r>
                      <a:r>
                        <a:rPr lang="en-US" sz="2100" b="0" i="0" baseline="0" dirty="0">
                          <a:latin typeface="Arial Narrow" panose="020B0604020202020204" pitchFamily="34" charset="0"/>
                          <a:cs typeface="Arial Narrow" panose="020B0604020202020204" pitchFamily="34" charset="0"/>
                        </a:rPr>
                        <a:t>-Bio-Chemistry           8</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marL="0" indent="0">
                        <a:buNone/>
                      </a:pPr>
                      <a:r>
                        <a:rPr lang="en-US" sz="2100" b="0" i="0" dirty="0">
                          <a:latin typeface="Arial Narrow" panose="020B0604020202020204" pitchFamily="34" charset="0"/>
                          <a:cs typeface="Arial Narrow" panose="020B0604020202020204" pitchFamily="34" charset="0"/>
                        </a:rPr>
                        <a:t>Basic Physics</a:t>
                      </a:r>
                    </a:p>
                  </a:txBody>
                  <a:tcPr marL="79178" marR="79178" marT="39589" marB="39589"/>
                </a:tc>
                <a:tc>
                  <a:txBody>
                    <a:bodyPr/>
                    <a:lstStyle/>
                    <a:p>
                      <a:pPr marL="0" indent="0">
                        <a:buNone/>
                      </a:pPr>
                      <a:r>
                        <a:rPr lang="en-US" sz="2100" b="0" i="0" dirty="0">
                          <a:latin typeface="Arial Narrow" panose="020B0604020202020204" pitchFamily="34" charset="0"/>
                          <a:cs typeface="Arial Narrow" panose="020B0604020202020204" pitchFamily="34" charset="0"/>
                        </a:rPr>
                        <a:t>21/11/2015  89       A</a:t>
                      </a:r>
                    </a:p>
                  </a:txBody>
                  <a:tcPr marL="79178" marR="79178" marT="39589" marB="39589"/>
                </a:tc>
                <a:extLst>
                  <a:ext uri="{0D108BD9-81ED-4DB2-BD59-A6C34878D82A}">
                    <a16:rowId xmlns:a16="http://schemas.microsoft.com/office/drawing/2014/main" val="10002"/>
                  </a:ext>
                </a:extLst>
              </a:tr>
              <a:tr h="431060">
                <a:tc>
                  <a:txBody>
                    <a:bodyPr/>
                    <a:lstStyle/>
                    <a:p>
                      <a:r>
                        <a:rPr lang="en-US" sz="2100" b="0" i="0" dirty="0">
                          <a:latin typeface="Arial Narrow" panose="020B0604020202020204" pitchFamily="34" charset="0"/>
                          <a:cs typeface="Arial Narrow" panose="020B0604020202020204" pitchFamily="34" charset="0"/>
                        </a:rPr>
                        <a:t>0103 Mary 11/07/1985</a:t>
                      </a: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B3 Botany-Zoology                     10</a:t>
                      </a: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Basic Biology</a:t>
                      </a: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12/11/2015  62       B</a:t>
                      </a:r>
                    </a:p>
                  </a:txBody>
                  <a:tcPr marL="79178" marR="79178" marT="39589" marB="39589"/>
                </a:tc>
                <a:extLst>
                  <a:ext uri="{0D108BD9-81ED-4DB2-BD59-A6C34878D82A}">
                    <a16:rowId xmlns:a16="http://schemas.microsoft.com/office/drawing/2014/main" val="10003"/>
                  </a:ext>
                </a:extLst>
              </a:tr>
              <a:tr h="431060">
                <a:tc>
                  <a:txBody>
                    <a:bodyPr/>
                    <a:lstStyle/>
                    <a:p>
                      <a:r>
                        <a:rPr lang="en-US" sz="2100" b="0" i="0" dirty="0">
                          <a:latin typeface="Arial Narrow" panose="020B0604020202020204" pitchFamily="34" charset="0"/>
                          <a:cs typeface="Arial Narrow" panose="020B0604020202020204" pitchFamily="34" charset="0"/>
                        </a:rPr>
                        <a:t>0104</a:t>
                      </a:r>
                      <a:r>
                        <a:rPr lang="en-US" sz="2100" b="0" i="0" baseline="0" dirty="0">
                          <a:latin typeface="Arial Narrow" panose="020B0604020202020204" pitchFamily="34" charset="0"/>
                          <a:cs typeface="Arial Narrow" panose="020B0604020202020204" pitchFamily="34" charset="0"/>
                        </a:rPr>
                        <a:t> Rob </a:t>
                      </a:r>
                      <a:r>
                        <a:rPr lang="en-US" sz="2100" b="0" i="0" dirty="0">
                          <a:latin typeface="Arial Narrow" panose="020B0604020202020204" pitchFamily="34" charset="0"/>
                          <a:cs typeface="Arial Narrow" panose="020B0604020202020204" pitchFamily="34" charset="0"/>
                        </a:rPr>
                        <a:t>10/04/1986</a:t>
                      </a: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H6</a:t>
                      </a:r>
                      <a:r>
                        <a:rPr lang="en-US" sz="2100" b="0" i="0" baseline="0" dirty="0">
                          <a:latin typeface="Arial Narrow" panose="020B0604020202020204" pitchFamily="34" charset="0"/>
                          <a:cs typeface="Arial Narrow" panose="020B0604020202020204" pitchFamily="34" charset="0"/>
                        </a:rPr>
                        <a:t> History-Geo-Eco                      9 </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Basic History</a:t>
                      </a: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21/11/2015  89</a:t>
                      </a:r>
                      <a:r>
                        <a:rPr lang="en-US" sz="2100" b="0" i="0" baseline="0" dirty="0">
                          <a:latin typeface="Arial Narrow" panose="020B0604020202020204" pitchFamily="34" charset="0"/>
                          <a:cs typeface="Arial Narrow" panose="020B0604020202020204" pitchFamily="34" charset="0"/>
                        </a:rPr>
                        <a:t>       A</a:t>
                      </a:r>
                      <a:endParaRPr lang="en-US" sz="21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4"/>
                  </a:ext>
                </a:extLst>
              </a:tr>
              <a:tr h="431060">
                <a:tc>
                  <a:txBody>
                    <a:bodyPr/>
                    <a:lstStyle/>
                    <a:p>
                      <a:r>
                        <a:rPr lang="en-US" sz="2100" b="0" i="0" dirty="0">
                          <a:latin typeface="Arial Narrow" panose="020B0604020202020204" pitchFamily="34" charset="0"/>
                          <a:cs typeface="Arial Narrow" panose="020B0604020202020204" pitchFamily="34" charset="0"/>
                        </a:rPr>
                        <a:t>0105 Tom</a:t>
                      </a:r>
                      <a:r>
                        <a:rPr lang="en-US" sz="2100" b="0" i="0" baseline="0" dirty="0">
                          <a:latin typeface="Arial Narrow" panose="020B0604020202020204" pitchFamily="34" charset="0"/>
                          <a:cs typeface="Arial Narrow" panose="020B0604020202020204" pitchFamily="34" charset="0"/>
                        </a:rPr>
                        <a:t>   03/08/1988</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r>
                        <a:rPr lang="en-US" sz="2100" b="0" i="0" dirty="0">
                          <a:latin typeface="Arial Narrow" panose="020B0604020202020204" pitchFamily="34" charset="0"/>
                          <a:cs typeface="Arial Narrow" panose="020B0604020202020204" pitchFamily="34" charset="0"/>
                        </a:rPr>
                        <a:t>C3 Bio-Chemistry</a:t>
                      </a:r>
                      <a:r>
                        <a:rPr lang="en-US" sz="2100" b="0" i="0" baseline="0" dirty="0">
                          <a:latin typeface="Arial Narrow" panose="020B0604020202020204" pitchFamily="34" charset="0"/>
                          <a:cs typeface="Arial Narrow" panose="020B0604020202020204" pitchFamily="34" charset="0"/>
                        </a:rPr>
                        <a:t>                       11 </a:t>
                      </a:r>
                      <a:endParaRPr lang="en-US" sz="21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Basic Biology</a:t>
                      </a:r>
                    </a:p>
                  </a:txBody>
                  <a:tcPr marL="79178" marR="79178" marT="39589" marB="39589"/>
                </a:tc>
                <a:tc>
                  <a:txBody>
                    <a:bodyPr/>
                    <a:lstStyle/>
                    <a:p>
                      <a:pPr>
                        <a:buNone/>
                      </a:pPr>
                      <a:r>
                        <a:rPr lang="en-US" sz="2100" b="0" i="0" dirty="0">
                          <a:latin typeface="Arial Narrow" panose="020B0604020202020204" pitchFamily="34" charset="0"/>
                          <a:cs typeface="Arial Narrow" panose="020B0604020202020204" pitchFamily="34" charset="0"/>
                        </a:rPr>
                        <a:t>12/11/2015</a:t>
                      </a:r>
                      <a:r>
                        <a:rPr lang="en-US" sz="2100" b="0" i="0" baseline="0" dirty="0">
                          <a:latin typeface="Arial Narrow" panose="020B0604020202020204" pitchFamily="34" charset="0"/>
                          <a:cs typeface="Arial Narrow" panose="020B0604020202020204" pitchFamily="34" charset="0"/>
                        </a:rPr>
                        <a:t>  50       C</a:t>
                      </a:r>
                      <a:endParaRPr lang="en-US" sz="21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5"/>
                  </a:ext>
                </a:extLst>
              </a:tr>
            </a:tbl>
          </a:graphicData>
        </a:graphic>
      </p:graphicFrame>
      <p:sp>
        <p:nvSpPr>
          <p:cNvPr id="4" name="Footer Placeholder 3">
            <a:extLst>
              <a:ext uri="{FF2B5EF4-FFF2-40B4-BE49-F238E27FC236}">
                <a16:creationId xmlns:a16="http://schemas.microsoft.com/office/drawing/2014/main" id="{421C90DF-D72F-D74D-8EBE-A5E557F963CF}"/>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249969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TRADITIONAL FILE APPROACH </a:t>
            </a:r>
            <a:endParaRPr lang="en-US" dirty="0"/>
          </a:p>
        </p:txBody>
      </p:sp>
      <p:sp>
        <p:nvSpPr>
          <p:cNvPr id="2" name="Slide Number Placeholder 1">
            <a:extLst>
              <a:ext uri="{FF2B5EF4-FFF2-40B4-BE49-F238E27FC236}">
                <a16:creationId xmlns:a16="http://schemas.microsoft.com/office/drawing/2014/main" id="{564C2BB1-F16E-5F44-9309-437F9E65BA65}"/>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a:t>
            </a:fld>
            <a:endParaRPr lang="en-US" dirty="0"/>
          </a:p>
        </p:txBody>
      </p:sp>
      <p:grpSp>
        <p:nvGrpSpPr>
          <p:cNvPr id="25" name="Group 24">
            <a:extLst>
              <a:ext uri="{FF2B5EF4-FFF2-40B4-BE49-F238E27FC236}">
                <a16:creationId xmlns:a16="http://schemas.microsoft.com/office/drawing/2014/main" id="{E07DE75E-6219-0043-AB65-279D9A1068AB}"/>
              </a:ext>
            </a:extLst>
          </p:cNvPr>
          <p:cNvGrpSpPr/>
          <p:nvPr/>
        </p:nvGrpSpPr>
        <p:grpSpPr>
          <a:xfrm>
            <a:off x="349622" y="1898460"/>
            <a:ext cx="11620706" cy="3852863"/>
            <a:chOff x="349622" y="1898460"/>
            <a:chExt cx="11620706" cy="3852863"/>
          </a:xfrm>
        </p:grpSpPr>
        <p:sp>
          <p:nvSpPr>
            <p:cNvPr id="6" name="AutoShape 3"/>
            <p:cNvSpPr>
              <a:spLocks noChangeAspect="1" noChangeArrowheads="1" noTextEdit="1"/>
            </p:cNvSpPr>
            <p:nvPr/>
          </p:nvSpPr>
          <p:spPr bwMode="auto">
            <a:xfrm>
              <a:off x="430354" y="1898460"/>
              <a:ext cx="11539974" cy="385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nvGrpSpPr>
            <p:cNvPr id="58" name="Group 57"/>
            <p:cNvGrpSpPr/>
            <p:nvPr/>
          </p:nvGrpSpPr>
          <p:grpSpPr>
            <a:xfrm>
              <a:off x="715292" y="3536760"/>
              <a:ext cx="10281500" cy="925513"/>
              <a:chOff x="715292" y="3536760"/>
              <a:chExt cx="10281500" cy="925513"/>
            </a:xfrm>
          </p:grpSpPr>
          <p:sp>
            <p:nvSpPr>
              <p:cNvPr id="8" name="Rectangle 7"/>
              <p:cNvSpPr>
                <a:spLocks noChangeArrowheads="1"/>
              </p:cNvSpPr>
              <p:nvPr/>
            </p:nvSpPr>
            <p:spPr bwMode="auto">
              <a:xfrm>
                <a:off x="715292" y="3536760"/>
                <a:ext cx="10281500" cy="925513"/>
              </a:xfrm>
              <a:prstGeom prst="rect">
                <a:avLst/>
              </a:prstGeom>
              <a:solidFill>
                <a:schemeClr val="tx2">
                  <a:lumMod val="40000"/>
                  <a:lumOff val="60000"/>
                </a:schemeClr>
              </a:solidFill>
              <a:ln w="3175" cap="rnd">
                <a:solidFill>
                  <a:srgbClr val="000000"/>
                </a:solidFill>
                <a:prstDash val="solid"/>
                <a:round/>
                <a:headEnd/>
                <a:tailEnd/>
              </a:ln>
              <a:extLst/>
            </p:spPr>
            <p:txBody>
              <a:bodyPr vert="horz" wrap="square" lIns="91440" tIns="45720" rIns="91440" bIns="45720" numCol="1" anchor="t" anchorCtr="0" compatLnSpc="1">
                <a:prstTxWarp prst="textNoShape">
                  <a:avLst/>
                </a:prstTxWarp>
              </a:bodyPr>
              <a:lstStyle/>
              <a:p>
                <a:endParaRPr lang="en-IN" dirty="0"/>
              </a:p>
            </p:txBody>
          </p:sp>
          <p:sp>
            <p:nvSpPr>
              <p:cNvPr id="9" name="Rectangle 8"/>
              <p:cNvSpPr>
                <a:spLocks noChangeArrowheads="1"/>
              </p:cNvSpPr>
              <p:nvPr/>
            </p:nvSpPr>
            <p:spPr bwMode="auto">
              <a:xfrm>
                <a:off x="5029521" y="3768535"/>
                <a:ext cx="199734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000000"/>
                    </a:solidFill>
                    <a:effectLst/>
                    <a:latin typeface="+mn-lt"/>
                  </a:rPr>
                  <a:t>File System</a:t>
                </a:r>
                <a:endParaRPr kumimoji="0" lang="en-US" altLang="en-US" sz="2800" b="1" i="0" u="none" strike="noStrike" cap="none" normalizeH="0" baseline="0" dirty="0">
                  <a:ln>
                    <a:noFill/>
                  </a:ln>
                  <a:solidFill>
                    <a:schemeClr val="tx1"/>
                  </a:solidFill>
                  <a:effectLst/>
                  <a:latin typeface="+mn-lt"/>
                </a:endParaRPr>
              </a:p>
            </p:txBody>
          </p:sp>
        </p:grpSp>
        <p:grpSp>
          <p:nvGrpSpPr>
            <p:cNvPr id="50" name="Group 49"/>
            <p:cNvGrpSpPr/>
            <p:nvPr/>
          </p:nvGrpSpPr>
          <p:grpSpPr>
            <a:xfrm>
              <a:off x="627437" y="1914335"/>
              <a:ext cx="2911110" cy="1622425"/>
              <a:chOff x="627437" y="1914335"/>
              <a:chExt cx="2911110" cy="1622425"/>
            </a:xfrm>
          </p:grpSpPr>
          <p:sp>
            <p:nvSpPr>
              <p:cNvPr id="10" name="Rectangle 9"/>
              <p:cNvSpPr>
                <a:spLocks noChangeArrowheads="1"/>
              </p:cNvSpPr>
              <p:nvPr/>
            </p:nvSpPr>
            <p:spPr bwMode="auto">
              <a:xfrm>
                <a:off x="627437" y="1914335"/>
                <a:ext cx="2910240" cy="927100"/>
              </a:xfrm>
              <a:prstGeom prst="rect">
                <a:avLst/>
              </a:prstGeom>
              <a:solidFill>
                <a:schemeClr val="tx2">
                  <a:lumMod val="20000"/>
                  <a:lumOff val="80000"/>
                </a:schemeClr>
              </a:solidFill>
              <a:ln w="9525">
                <a:solidFill>
                  <a:srgbClr val="000000"/>
                </a:solidFill>
                <a:miter lim="800000"/>
                <a:headEnd/>
                <a:tailEnd/>
              </a:ln>
            </p:spPr>
            <p:txBody>
              <a:bodyPr vert="horz" wrap="square" lIns="91440" tIns="45720" rIns="91440" bIns="45720" numCol="1" anchor="t" anchorCtr="0" compatLnSpc="1">
                <a:prstTxWarp prst="textNoShape">
                  <a:avLst/>
                </a:prstTxWarp>
              </a:bodyPr>
              <a:lstStyle/>
              <a:p>
                <a:endParaRPr lang="en-IN" dirty="0"/>
              </a:p>
            </p:txBody>
          </p:sp>
          <p:sp>
            <p:nvSpPr>
              <p:cNvPr id="11" name="Rectangle 10"/>
              <p:cNvSpPr>
                <a:spLocks noChangeArrowheads="1"/>
              </p:cNvSpPr>
              <p:nvPr/>
            </p:nvSpPr>
            <p:spPr bwMode="auto">
              <a:xfrm>
                <a:off x="627437" y="1914335"/>
                <a:ext cx="2911110" cy="927100"/>
              </a:xfrm>
              <a:prstGeom prst="rect">
                <a:avLst/>
              </a:prstGeom>
              <a:noFill/>
              <a:ln w="3175"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12" name="Rectangle 11"/>
              <p:cNvSpPr>
                <a:spLocks noChangeArrowheads="1"/>
              </p:cNvSpPr>
              <p:nvPr/>
            </p:nvSpPr>
            <p:spPr bwMode="auto">
              <a:xfrm>
                <a:off x="979984" y="1986778"/>
                <a:ext cx="218329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Loan_Processing</a:t>
                </a:r>
                <a:endParaRPr kumimoji="0" lang="en-US" altLang="en-US" sz="2200" b="0" i="0" u="none" strike="noStrike" cap="none" normalizeH="0" baseline="0" dirty="0">
                  <a:ln>
                    <a:noFill/>
                  </a:ln>
                  <a:solidFill>
                    <a:schemeClr val="tx1"/>
                  </a:solidFill>
                  <a:effectLst/>
                  <a:latin typeface="+mn-lt"/>
                </a:endParaRPr>
              </a:p>
            </p:txBody>
          </p:sp>
          <p:sp>
            <p:nvSpPr>
              <p:cNvPr id="13" name="Rectangle 12"/>
              <p:cNvSpPr>
                <a:spLocks noChangeArrowheads="1"/>
              </p:cNvSpPr>
              <p:nvPr/>
            </p:nvSpPr>
            <p:spPr bwMode="auto">
              <a:xfrm>
                <a:off x="727973" y="2348279"/>
                <a:ext cx="278121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(Application Program)</a:t>
                </a:r>
                <a:endParaRPr kumimoji="0" lang="en-US" altLang="en-US" sz="2200" b="0" i="0" u="none" strike="noStrike" cap="none" normalizeH="0" baseline="0" dirty="0">
                  <a:ln>
                    <a:noFill/>
                  </a:ln>
                  <a:solidFill>
                    <a:schemeClr val="tx1"/>
                  </a:solidFill>
                  <a:effectLst/>
                  <a:latin typeface="+mn-lt"/>
                </a:endParaRPr>
              </a:p>
            </p:txBody>
          </p:sp>
          <p:sp>
            <p:nvSpPr>
              <p:cNvPr id="31" name="Freeform 30"/>
              <p:cNvSpPr>
                <a:spLocks noEditPoints="1"/>
              </p:cNvSpPr>
              <p:nvPr/>
            </p:nvSpPr>
            <p:spPr bwMode="auto">
              <a:xfrm>
                <a:off x="1967231" y="2827148"/>
                <a:ext cx="42740" cy="617538"/>
              </a:xfrm>
              <a:custGeom>
                <a:avLst/>
                <a:gdLst>
                  <a:gd name="T0" fmla="*/ 40 w 40"/>
                  <a:gd name="T1" fmla="*/ 19 h 866"/>
                  <a:gd name="T2" fmla="*/ 40 w 40"/>
                  <a:gd name="T3" fmla="*/ 58 h 866"/>
                  <a:gd name="T4" fmla="*/ 20 w 40"/>
                  <a:gd name="T5" fmla="*/ 78 h 866"/>
                  <a:gd name="T6" fmla="*/ 0 w 40"/>
                  <a:gd name="T7" fmla="*/ 58 h 866"/>
                  <a:gd name="T8" fmla="*/ 0 w 40"/>
                  <a:gd name="T9" fmla="*/ 19 h 866"/>
                  <a:gd name="T10" fmla="*/ 20 w 40"/>
                  <a:gd name="T11" fmla="*/ 0 h 866"/>
                  <a:gd name="T12" fmla="*/ 40 w 40"/>
                  <a:gd name="T13" fmla="*/ 19 h 866"/>
                  <a:gd name="T14" fmla="*/ 40 w 40"/>
                  <a:gd name="T15" fmla="*/ 136 h 866"/>
                  <a:gd name="T16" fmla="*/ 40 w 40"/>
                  <a:gd name="T17" fmla="*/ 175 h 866"/>
                  <a:gd name="T18" fmla="*/ 20 w 40"/>
                  <a:gd name="T19" fmla="*/ 195 h 866"/>
                  <a:gd name="T20" fmla="*/ 0 w 40"/>
                  <a:gd name="T21" fmla="*/ 175 h 866"/>
                  <a:gd name="T22" fmla="*/ 0 w 40"/>
                  <a:gd name="T23" fmla="*/ 136 h 866"/>
                  <a:gd name="T24" fmla="*/ 20 w 40"/>
                  <a:gd name="T25" fmla="*/ 117 h 866"/>
                  <a:gd name="T26" fmla="*/ 40 w 40"/>
                  <a:gd name="T27" fmla="*/ 136 h 866"/>
                  <a:gd name="T28" fmla="*/ 40 w 40"/>
                  <a:gd name="T29" fmla="*/ 254 h 866"/>
                  <a:gd name="T30" fmla="*/ 40 w 40"/>
                  <a:gd name="T31" fmla="*/ 293 h 866"/>
                  <a:gd name="T32" fmla="*/ 20 w 40"/>
                  <a:gd name="T33" fmla="*/ 312 h 866"/>
                  <a:gd name="T34" fmla="*/ 0 w 40"/>
                  <a:gd name="T35" fmla="*/ 293 h 866"/>
                  <a:gd name="T36" fmla="*/ 0 w 40"/>
                  <a:gd name="T37" fmla="*/ 254 h 866"/>
                  <a:gd name="T38" fmla="*/ 20 w 40"/>
                  <a:gd name="T39" fmla="*/ 234 h 866"/>
                  <a:gd name="T40" fmla="*/ 40 w 40"/>
                  <a:gd name="T41" fmla="*/ 254 h 866"/>
                  <a:gd name="T42" fmla="*/ 40 w 40"/>
                  <a:gd name="T43" fmla="*/ 371 h 866"/>
                  <a:gd name="T44" fmla="*/ 40 w 40"/>
                  <a:gd name="T45" fmla="*/ 410 h 866"/>
                  <a:gd name="T46" fmla="*/ 20 w 40"/>
                  <a:gd name="T47" fmla="*/ 429 h 866"/>
                  <a:gd name="T48" fmla="*/ 0 w 40"/>
                  <a:gd name="T49" fmla="*/ 410 h 866"/>
                  <a:gd name="T50" fmla="*/ 0 w 40"/>
                  <a:gd name="T51" fmla="*/ 371 h 866"/>
                  <a:gd name="T52" fmla="*/ 20 w 40"/>
                  <a:gd name="T53" fmla="*/ 351 h 866"/>
                  <a:gd name="T54" fmla="*/ 40 w 40"/>
                  <a:gd name="T55" fmla="*/ 371 h 866"/>
                  <a:gd name="T56" fmla="*/ 40 w 40"/>
                  <a:gd name="T57" fmla="*/ 488 h 866"/>
                  <a:gd name="T58" fmla="*/ 40 w 40"/>
                  <a:gd name="T59" fmla="*/ 527 h 866"/>
                  <a:gd name="T60" fmla="*/ 20 w 40"/>
                  <a:gd name="T61" fmla="*/ 546 h 866"/>
                  <a:gd name="T62" fmla="*/ 0 w 40"/>
                  <a:gd name="T63" fmla="*/ 527 h 866"/>
                  <a:gd name="T64" fmla="*/ 0 w 40"/>
                  <a:gd name="T65" fmla="*/ 488 h 866"/>
                  <a:gd name="T66" fmla="*/ 20 w 40"/>
                  <a:gd name="T67" fmla="*/ 468 h 866"/>
                  <a:gd name="T68" fmla="*/ 40 w 40"/>
                  <a:gd name="T69" fmla="*/ 488 h 866"/>
                  <a:gd name="T70" fmla="*/ 40 w 40"/>
                  <a:gd name="T71" fmla="*/ 605 h 866"/>
                  <a:gd name="T72" fmla="*/ 40 w 40"/>
                  <a:gd name="T73" fmla="*/ 644 h 866"/>
                  <a:gd name="T74" fmla="*/ 20 w 40"/>
                  <a:gd name="T75" fmla="*/ 663 h 866"/>
                  <a:gd name="T76" fmla="*/ 0 w 40"/>
                  <a:gd name="T77" fmla="*/ 644 h 866"/>
                  <a:gd name="T78" fmla="*/ 0 w 40"/>
                  <a:gd name="T79" fmla="*/ 605 h 866"/>
                  <a:gd name="T80" fmla="*/ 20 w 40"/>
                  <a:gd name="T81" fmla="*/ 585 h 866"/>
                  <a:gd name="T82" fmla="*/ 40 w 40"/>
                  <a:gd name="T83" fmla="*/ 605 h 866"/>
                  <a:gd name="T84" fmla="*/ 40 w 40"/>
                  <a:gd name="T85" fmla="*/ 722 h 866"/>
                  <a:gd name="T86" fmla="*/ 40 w 40"/>
                  <a:gd name="T87" fmla="*/ 761 h 866"/>
                  <a:gd name="T88" fmla="*/ 20 w 40"/>
                  <a:gd name="T89" fmla="*/ 780 h 866"/>
                  <a:gd name="T90" fmla="*/ 0 w 40"/>
                  <a:gd name="T91" fmla="*/ 761 h 866"/>
                  <a:gd name="T92" fmla="*/ 0 w 40"/>
                  <a:gd name="T93" fmla="*/ 722 h 866"/>
                  <a:gd name="T94" fmla="*/ 20 w 40"/>
                  <a:gd name="T95" fmla="*/ 702 h 866"/>
                  <a:gd name="T96" fmla="*/ 40 w 40"/>
                  <a:gd name="T97" fmla="*/ 722 h 866"/>
                  <a:gd name="T98" fmla="*/ 40 w 40"/>
                  <a:gd name="T99" fmla="*/ 839 h 866"/>
                  <a:gd name="T100" fmla="*/ 40 w 40"/>
                  <a:gd name="T101" fmla="*/ 847 h 866"/>
                  <a:gd name="T102" fmla="*/ 20 w 40"/>
                  <a:gd name="T103" fmla="*/ 866 h 866"/>
                  <a:gd name="T104" fmla="*/ 0 w 40"/>
                  <a:gd name="T105" fmla="*/ 847 h 866"/>
                  <a:gd name="T106" fmla="*/ 0 w 40"/>
                  <a:gd name="T107" fmla="*/ 839 h 866"/>
                  <a:gd name="T108" fmla="*/ 20 w 40"/>
                  <a:gd name="T109" fmla="*/ 819 h 866"/>
                  <a:gd name="T110" fmla="*/ 40 w 40"/>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0" h="866">
                    <a:moveTo>
                      <a:pt x="40" y="19"/>
                    </a:moveTo>
                    <a:lnTo>
                      <a:pt x="40" y="58"/>
                    </a:lnTo>
                    <a:cubicBezTo>
                      <a:pt x="40" y="69"/>
                      <a:pt x="31" y="78"/>
                      <a:pt x="20" y="78"/>
                    </a:cubicBezTo>
                    <a:cubicBezTo>
                      <a:pt x="9" y="78"/>
                      <a:pt x="0" y="69"/>
                      <a:pt x="0" y="58"/>
                    </a:cubicBezTo>
                    <a:lnTo>
                      <a:pt x="0" y="19"/>
                    </a:lnTo>
                    <a:cubicBezTo>
                      <a:pt x="0" y="9"/>
                      <a:pt x="9" y="0"/>
                      <a:pt x="20" y="0"/>
                    </a:cubicBezTo>
                    <a:cubicBezTo>
                      <a:pt x="31" y="0"/>
                      <a:pt x="40" y="9"/>
                      <a:pt x="40" y="19"/>
                    </a:cubicBezTo>
                    <a:close/>
                    <a:moveTo>
                      <a:pt x="40" y="136"/>
                    </a:moveTo>
                    <a:lnTo>
                      <a:pt x="40" y="175"/>
                    </a:lnTo>
                    <a:cubicBezTo>
                      <a:pt x="40" y="186"/>
                      <a:pt x="31" y="195"/>
                      <a:pt x="20" y="195"/>
                    </a:cubicBezTo>
                    <a:cubicBezTo>
                      <a:pt x="9" y="195"/>
                      <a:pt x="0" y="186"/>
                      <a:pt x="0" y="175"/>
                    </a:cubicBezTo>
                    <a:lnTo>
                      <a:pt x="0" y="136"/>
                    </a:lnTo>
                    <a:cubicBezTo>
                      <a:pt x="0" y="126"/>
                      <a:pt x="9" y="117"/>
                      <a:pt x="20" y="117"/>
                    </a:cubicBezTo>
                    <a:cubicBezTo>
                      <a:pt x="31" y="117"/>
                      <a:pt x="40" y="126"/>
                      <a:pt x="40" y="136"/>
                    </a:cubicBezTo>
                    <a:close/>
                    <a:moveTo>
                      <a:pt x="40" y="254"/>
                    </a:moveTo>
                    <a:lnTo>
                      <a:pt x="40" y="293"/>
                    </a:lnTo>
                    <a:cubicBezTo>
                      <a:pt x="40" y="303"/>
                      <a:pt x="31" y="312"/>
                      <a:pt x="20" y="312"/>
                    </a:cubicBezTo>
                    <a:cubicBezTo>
                      <a:pt x="9" y="312"/>
                      <a:pt x="0" y="303"/>
                      <a:pt x="0" y="293"/>
                    </a:cubicBezTo>
                    <a:lnTo>
                      <a:pt x="0" y="254"/>
                    </a:lnTo>
                    <a:cubicBezTo>
                      <a:pt x="0" y="243"/>
                      <a:pt x="9" y="234"/>
                      <a:pt x="20" y="234"/>
                    </a:cubicBezTo>
                    <a:cubicBezTo>
                      <a:pt x="31" y="234"/>
                      <a:pt x="40" y="243"/>
                      <a:pt x="40" y="254"/>
                    </a:cubicBezTo>
                    <a:close/>
                    <a:moveTo>
                      <a:pt x="40" y="371"/>
                    </a:moveTo>
                    <a:lnTo>
                      <a:pt x="40" y="410"/>
                    </a:lnTo>
                    <a:cubicBezTo>
                      <a:pt x="40" y="420"/>
                      <a:pt x="31" y="429"/>
                      <a:pt x="20" y="429"/>
                    </a:cubicBezTo>
                    <a:cubicBezTo>
                      <a:pt x="9" y="429"/>
                      <a:pt x="0" y="420"/>
                      <a:pt x="0" y="410"/>
                    </a:cubicBezTo>
                    <a:lnTo>
                      <a:pt x="0" y="371"/>
                    </a:lnTo>
                    <a:cubicBezTo>
                      <a:pt x="0" y="360"/>
                      <a:pt x="9" y="351"/>
                      <a:pt x="20" y="351"/>
                    </a:cubicBezTo>
                    <a:cubicBezTo>
                      <a:pt x="31" y="351"/>
                      <a:pt x="40" y="360"/>
                      <a:pt x="40" y="371"/>
                    </a:cubicBezTo>
                    <a:close/>
                    <a:moveTo>
                      <a:pt x="40" y="488"/>
                    </a:moveTo>
                    <a:lnTo>
                      <a:pt x="40" y="527"/>
                    </a:lnTo>
                    <a:cubicBezTo>
                      <a:pt x="40" y="537"/>
                      <a:pt x="31" y="546"/>
                      <a:pt x="20" y="546"/>
                    </a:cubicBezTo>
                    <a:cubicBezTo>
                      <a:pt x="9" y="546"/>
                      <a:pt x="0" y="537"/>
                      <a:pt x="0" y="527"/>
                    </a:cubicBezTo>
                    <a:lnTo>
                      <a:pt x="0" y="488"/>
                    </a:lnTo>
                    <a:cubicBezTo>
                      <a:pt x="0" y="477"/>
                      <a:pt x="9" y="468"/>
                      <a:pt x="20" y="468"/>
                    </a:cubicBezTo>
                    <a:cubicBezTo>
                      <a:pt x="31" y="468"/>
                      <a:pt x="40" y="477"/>
                      <a:pt x="40" y="488"/>
                    </a:cubicBezTo>
                    <a:close/>
                    <a:moveTo>
                      <a:pt x="40" y="605"/>
                    </a:moveTo>
                    <a:lnTo>
                      <a:pt x="40" y="644"/>
                    </a:lnTo>
                    <a:cubicBezTo>
                      <a:pt x="40" y="654"/>
                      <a:pt x="31" y="663"/>
                      <a:pt x="20" y="663"/>
                    </a:cubicBezTo>
                    <a:cubicBezTo>
                      <a:pt x="9" y="663"/>
                      <a:pt x="0" y="654"/>
                      <a:pt x="0" y="644"/>
                    </a:cubicBezTo>
                    <a:lnTo>
                      <a:pt x="0" y="605"/>
                    </a:lnTo>
                    <a:cubicBezTo>
                      <a:pt x="0" y="594"/>
                      <a:pt x="9" y="585"/>
                      <a:pt x="20" y="585"/>
                    </a:cubicBezTo>
                    <a:cubicBezTo>
                      <a:pt x="31" y="585"/>
                      <a:pt x="40" y="594"/>
                      <a:pt x="40" y="605"/>
                    </a:cubicBezTo>
                    <a:close/>
                    <a:moveTo>
                      <a:pt x="40" y="722"/>
                    </a:moveTo>
                    <a:lnTo>
                      <a:pt x="40" y="761"/>
                    </a:lnTo>
                    <a:cubicBezTo>
                      <a:pt x="40" y="771"/>
                      <a:pt x="31" y="780"/>
                      <a:pt x="20" y="780"/>
                    </a:cubicBezTo>
                    <a:cubicBezTo>
                      <a:pt x="9" y="780"/>
                      <a:pt x="0" y="771"/>
                      <a:pt x="0" y="761"/>
                    </a:cubicBezTo>
                    <a:lnTo>
                      <a:pt x="0" y="722"/>
                    </a:lnTo>
                    <a:cubicBezTo>
                      <a:pt x="0" y="711"/>
                      <a:pt x="9" y="702"/>
                      <a:pt x="20" y="702"/>
                    </a:cubicBezTo>
                    <a:cubicBezTo>
                      <a:pt x="31" y="702"/>
                      <a:pt x="40" y="711"/>
                      <a:pt x="40" y="722"/>
                    </a:cubicBezTo>
                    <a:close/>
                    <a:moveTo>
                      <a:pt x="40" y="839"/>
                    </a:moveTo>
                    <a:lnTo>
                      <a:pt x="40" y="847"/>
                    </a:lnTo>
                    <a:cubicBezTo>
                      <a:pt x="40" y="858"/>
                      <a:pt x="31" y="866"/>
                      <a:pt x="20" y="866"/>
                    </a:cubicBezTo>
                    <a:cubicBezTo>
                      <a:pt x="9" y="866"/>
                      <a:pt x="0" y="858"/>
                      <a:pt x="0" y="847"/>
                    </a:cubicBezTo>
                    <a:lnTo>
                      <a:pt x="0" y="839"/>
                    </a:lnTo>
                    <a:cubicBezTo>
                      <a:pt x="0" y="828"/>
                      <a:pt x="9" y="819"/>
                      <a:pt x="20" y="819"/>
                    </a:cubicBezTo>
                    <a:cubicBezTo>
                      <a:pt x="31" y="819"/>
                      <a:pt x="40" y="828"/>
                      <a:pt x="40"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32" name="Freeform 31"/>
              <p:cNvSpPr>
                <a:spLocks/>
              </p:cNvSpPr>
              <p:nvPr/>
            </p:nvSpPr>
            <p:spPr bwMode="auto">
              <a:xfrm>
                <a:off x="1919154" y="3416110"/>
                <a:ext cx="180460" cy="120650"/>
              </a:xfrm>
              <a:custGeom>
                <a:avLst/>
                <a:gdLst>
                  <a:gd name="T0" fmla="*/ 0 w 76"/>
                  <a:gd name="T1" fmla="*/ 0 h 76"/>
                  <a:gd name="T2" fmla="*/ 38 w 76"/>
                  <a:gd name="T3" fmla="*/ 76 h 76"/>
                  <a:gd name="T4" fmla="*/ 76 w 76"/>
                  <a:gd name="T5" fmla="*/ 0 h 76"/>
                  <a:gd name="T6" fmla="*/ 0 w 76"/>
                  <a:gd name="T7" fmla="*/ 0 h 76"/>
                </a:gdLst>
                <a:ahLst/>
                <a:cxnLst>
                  <a:cxn ang="0">
                    <a:pos x="T0" y="T1"/>
                  </a:cxn>
                  <a:cxn ang="0">
                    <a:pos x="T2" y="T3"/>
                  </a:cxn>
                  <a:cxn ang="0">
                    <a:pos x="T4" y="T5"/>
                  </a:cxn>
                  <a:cxn ang="0">
                    <a:pos x="T6" y="T7"/>
                  </a:cxn>
                </a:cxnLst>
                <a:rect l="0" t="0" r="r" b="b"/>
                <a:pathLst>
                  <a:path w="76" h="76">
                    <a:moveTo>
                      <a:pt x="0" y="0"/>
                    </a:moveTo>
                    <a:lnTo>
                      <a:pt x="38" y="76"/>
                    </a:lnTo>
                    <a:lnTo>
                      <a:pt x="76"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51" name="Group 50"/>
            <p:cNvGrpSpPr/>
            <p:nvPr/>
          </p:nvGrpSpPr>
          <p:grpSpPr>
            <a:xfrm>
              <a:off x="4343497" y="1914335"/>
              <a:ext cx="3357746" cy="1622425"/>
              <a:chOff x="4343497" y="1914335"/>
              <a:chExt cx="3357746" cy="1622425"/>
            </a:xfrm>
          </p:grpSpPr>
          <p:sp>
            <p:nvSpPr>
              <p:cNvPr id="14" name="Rectangle 13"/>
              <p:cNvSpPr>
                <a:spLocks noChangeArrowheads="1"/>
              </p:cNvSpPr>
              <p:nvPr/>
            </p:nvSpPr>
            <p:spPr bwMode="auto">
              <a:xfrm>
                <a:off x="4343497" y="1914335"/>
                <a:ext cx="3357746" cy="927100"/>
              </a:xfrm>
              <a:prstGeom prst="rect">
                <a:avLst/>
              </a:prstGeom>
              <a:solidFill>
                <a:schemeClr val="tx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5" name="Rectangle 14"/>
              <p:cNvSpPr>
                <a:spLocks noChangeArrowheads="1"/>
              </p:cNvSpPr>
              <p:nvPr/>
            </p:nvSpPr>
            <p:spPr bwMode="auto">
              <a:xfrm>
                <a:off x="4343497" y="1914335"/>
                <a:ext cx="3357746" cy="852806"/>
              </a:xfrm>
              <a:prstGeom prst="rect">
                <a:avLst/>
              </a:prstGeom>
              <a:noFill/>
              <a:ln w="3175"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17" name="Rectangle 16"/>
              <p:cNvSpPr>
                <a:spLocks noChangeArrowheads="1"/>
              </p:cNvSpPr>
              <p:nvPr/>
            </p:nvSpPr>
            <p:spPr bwMode="auto">
              <a:xfrm>
                <a:off x="4402406" y="2372772"/>
                <a:ext cx="237565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mn-lt"/>
                  </a:rPr>
                  <a:t>(Application Program)</a:t>
                </a:r>
                <a:endParaRPr kumimoji="0" lang="en-US" altLang="en-US" sz="2400" b="0" i="0" u="none" strike="noStrike" cap="none" normalizeH="0" baseline="0" dirty="0">
                  <a:ln>
                    <a:noFill/>
                  </a:ln>
                  <a:solidFill>
                    <a:schemeClr val="tx1"/>
                  </a:solidFill>
                  <a:effectLst/>
                  <a:latin typeface="+mn-lt"/>
                </a:endParaRPr>
              </a:p>
            </p:txBody>
          </p:sp>
          <p:sp>
            <p:nvSpPr>
              <p:cNvPr id="33" name="Freeform 32"/>
              <p:cNvSpPr>
                <a:spLocks noEditPoints="1"/>
              </p:cNvSpPr>
              <p:nvPr/>
            </p:nvSpPr>
            <p:spPr bwMode="auto">
              <a:xfrm>
                <a:off x="5771148" y="2827148"/>
                <a:ext cx="40365" cy="617538"/>
              </a:xfrm>
              <a:custGeom>
                <a:avLst/>
                <a:gdLst>
                  <a:gd name="T0" fmla="*/ 39 w 39"/>
                  <a:gd name="T1" fmla="*/ 19 h 866"/>
                  <a:gd name="T2" fmla="*/ 39 w 39"/>
                  <a:gd name="T3" fmla="*/ 58 h 866"/>
                  <a:gd name="T4" fmla="*/ 19 w 39"/>
                  <a:gd name="T5" fmla="*/ 78 h 866"/>
                  <a:gd name="T6" fmla="*/ 0 w 39"/>
                  <a:gd name="T7" fmla="*/ 58 h 866"/>
                  <a:gd name="T8" fmla="*/ 0 w 39"/>
                  <a:gd name="T9" fmla="*/ 19 h 866"/>
                  <a:gd name="T10" fmla="*/ 19 w 39"/>
                  <a:gd name="T11" fmla="*/ 0 h 866"/>
                  <a:gd name="T12" fmla="*/ 39 w 39"/>
                  <a:gd name="T13" fmla="*/ 19 h 866"/>
                  <a:gd name="T14" fmla="*/ 39 w 39"/>
                  <a:gd name="T15" fmla="*/ 136 h 866"/>
                  <a:gd name="T16" fmla="*/ 39 w 39"/>
                  <a:gd name="T17" fmla="*/ 175 h 866"/>
                  <a:gd name="T18" fmla="*/ 19 w 39"/>
                  <a:gd name="T19" fmla="*/ 195 h 866"/>
                  <a:gd name="T20" fmla="*/ 0 w 39"/>
                  <a:gd name="T21" fmla="*/ 175 h 866"/>
                  <a:gd name="T22" fmla="*/ 0 w 39"/>
                  <a:gd name="T23" fmla="*/ 136 h 866"/>
                  <a:gd name="T24" fmla="*/ 19 w 39"/>
                  <a:gd name="T25" fmla="*/ 117 h 866"/>
                  <a:gd name="T26" fmla="*/ 39 w 39"/>
                  <a:gd name="T27" fmla="*/ 136 h 866"/>
                  <a:gd name="T28" fmla="*/ 39 w 39"/>
                  <a:gd name="T29" fmla="*/ 254 h 866"/>
                  <a:gd name="T30" fmla="*/ 39 w 39"/>
                  <a:gd name="T31" fmla="*/ 293 h 866"/>
                  <a:gd name="T32" fmla="*/ 19 w 39"/>
                  <a:gd name="T33" fmla="*/ 312 h 866"/>
                  <a:gd name="T34" fmla="*/ 0 w 39"/>
                  <a:gd name="T35" fmla="*/ 293 h 866"/>
                  <a:gd name="T36" fmla="*/ 0 w 39"/>
                  <a:gd name="T37" fmla="*/ 254 h 866"/>
                  <a:gd name="T38" fmla="*/ 19 w 39"/>
                  <a:gd name="T39" fmla="*/ 234 h 866"/>
                  <a:gd name="T40" fmla="*/ 39 w 39"/>
                  <a:gd name="T41" fmla="*/ 254 h 866"/>
                  <a:gd name="T42" fmla="*/ 39 w 39"/>
                  <a:gd name="T43" fmla="*/ 371 h 866"/>
                  <a:gd name="T44" fmla="*/ 39 w 39"/>
                  <a:gd name="T45" fmla="*/ 410 h 866"/>
                  <a:gd name="T46" fmla="*/ 19 w 39"/>
                  <a:gd name="T47" fmla="*/ 429 h 866"/>
                  <a:gd name="T48" fmla="*/ 0 w 39"/>
                  <a:gd name="T49" fmla="*/ 410 h 866"/>
                  <a:gd name="T50" fmla="*/ 0 w 39"/>
                  <a:gd name="T51" fmla="*/ 371 h 866"/>
                  <a:gd name="T52" fmla="*/ 19 w 39"/>
                  <a:gd name="T53" fmla="*/ 351 h 866"/>
                  <a:gd name="T54" fmla="*/ 39 w 39"/>
                  <a:gd name="T55" fmla="*/ 371 h 866"/>
                  <a:gd name="T56" fmla="*/ 39 w 39"/>
                  <a:gd name="T57" fmla="*/ 488 h 866"/>
                  <a:gd name="T58" fmla="*/ 39 w 39"/>
                  <a:gd name="T59" fmla="*/ 527 h 866"/>
                  <a:gd name="T60" fmla="*/ 19 w 39"/>
                  <a:gd name="T61" fmla="*/ 546 h 866"/>
                  <a:gd name="T62" fmla="*/ 0 w 39"/>
                  <a:gd name="T63" fmla="*/ 527 h 866"/>
                  <a:gd name="T64" fmla="*/ 0 w 39"/>
                  <a:gd name="T65" fmla="*/ 488 h 866"/>
                  <a:gd name="T66" fmla="*/ 19 w 39"/>
                  <a:gd name="T67" fmla="*/ 468 h 866"/>
                  <a:gd name="T68" fmla="*/ 39 w 39"/>
                  <a:gd name="T69" fmla="*/ 488 h 866"/>
                  <a:gd name="T70" fmla="*/ 39 w 39"/>
                  <a:gd name="T71" fmla="*/ 605 h 866"/>
                  <a:gd name="T72" fmla="*/ 39 w 39"/>
                  <a:gd name="T73" fmla="*/ 644 h 866"/>
                  <a:gd name="T74" fmla="*/ 19 w 39"/>
                  <a:gd name="T75" fmla="*/ 663 h 866"/>
                  <a:gd name="T76" fmla="*/ 0 w 39"/>
                  <a:gd name="T77" fmla="*/ 644 h 866"/>
                  <a:gd name="T78" fmla="*/ 0 w 39"/>
                  <a:gd name="T79" fmla="*/ 605 h 866"/>
                  <a:gd name="T80" fmla="*/ 19 w 39"/>
                  <a:gd name="T81" fmla="*/ 585 h 866"/>
                  <a:gd name="T82" fmla="*/ 39 w 39"/>
                  <a:gd name="T83" fmla="*/ 605 h 866"/>
                  <a:gd name="T84" fmla="*/ 39 w 39"/>
                  <a:gd name="T85" fmla="*/ 722 h 866"/>
                  <a:gd name="T86" fmla="*/ 39 w 39"/>
                  <a:gd name="T87" fmla="*/ 761 h 866"/>
                  <a:gd name="T88" fmla="*/ 19 w 39"/>
                  <a:gd name="T89" fmla="*/ 780 h 866"/>
                  <a:gd name="T90" fmla="*/ 0 w 39"/>
                  <a:gd name="T91" fmla="*/ 761 h 866"/>
                  <a:gd name="T92" fmla="*/ 0 w 39"/>
                  <a:gd name="T93" fmla="*/ 722 h 866"/>
                  <a:gd name="T94" fmla="*/ 19 w 39"/>
                  <a:gd name="T95" fmla="*/ 702 h 866"/>
                  <a:gd name="T96" fmla="*/ 39 w 39"/>
                  <a:gd name="T97" fmla="*/ 722 h 866"/>
                  <a:gd name="T98" fmla="*/ 39 w 39"/>
                  <a:gd name="T99" fmla="*/ 839 h 866"/>
                  <a:gd name="T100" fmla="*/ 39 w 39"/>
                  <a:gd name="T101" fmla="*/ 847 h 866"/>
                  <a:gd name="T102" fmla="*/ 19 w 39"/>
                  <a:gd name="T103" fmla="*/ 866 h 866"/>
                  <a:gd name="T104" fmla="*/ 0 w 39"/>
                  <a:gd name="T105" fmla="*/ 847 h 866"/>
                  <a:gd name="T106" fmla="*/ 0 w 39"/>
                  <a:gd name="T107" fmla="*/ 839 h 866"/>
                  <a:gd name="T108" fmla="*/ 19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0" y="78"/>
                      <a:pt x="19" y="78"/>
                    </a:cubicBezTo>
                    <a:cubicBezTo>
                      <a:pt x="9" y="78"/>
                      <a:pt x="0" y="69"/>
                      <a:pt x="0" y="58"/>
                    </a:cubicBezTo>
                    <a:lnTo>
                      <a:pt x="0" y="19"/>
                    </a:lnTo>
                    <a:cubicBezTo>
                      <a:pt x="0" y="9"/>
                      <a:pt x="9" y="0"/>
                      <a:pt x="19" y="0"/>
                    </a:cubicBezTo>
                    <a:cubicBezTo>
                      <a:pt x="30" y="0"/>
                      <a:pt x="39" y="9"/>
                      <a:pt x="39" y="19"/>
                    </a:cubicBezTo>
                    <a:close/>
                    <a:moveTo>
                      <a:pt x="39" y="136"/>
                    </a:moveTo>
                    <a:lnTo>
                      <a:pt x="39" y="175"/>
                    </a:lnTo>
                    <a:cubicBezTo>
                      <a:pt x="39" y="186"/>
                      <a:pt x="30" y="195"/>
                      <a:pt x="19" y="195"/>
                    </a:cubicBezTo>
                    <a:cubicBezTo>
                      <a:pt x="9" y="195"/>
                      <a:pt x="0" y="186"/>
                      <a:pt x="0" y="175"/>
                    </a:cubicBezTo>
                    <a:lnTo>
                      <a:pt x="0" y="136"/>
                    </a:lnTo>
                    <a:cubicBezTo>
                      <a:pt x="0" y="126"/>
                      <a:pt x="9" y="117"/>
                      <a:pt x="19" y="117"/>
                    </a:cubicBezTo>
                    <a:cubicBezTo>
                      <a:pt x="30" y="117"/>
                      <a:pt x="39" y="126"/>
                      <a:pt x="39" y="136"/>
                    </a:cubicBezTo>
                    <a:close/>
                    <a:moveTo>
                      <a:pt x="39" y="254"/>
                    </a:moveTo>
                    <a:lnTo>
                      <a:pt x="39" y="293"/>
                    </a:lnTo>
                    <a:cubicBezTo>
                      <a:pt x="39" y="303"/>
                      <a:pt x="30" y="312"/>
                      <a:pt x="19" y="312"/>
                    </a:cubicBezTo>
                    <a:cubicBezTo>
                      <a:pt x="9" y="312"/>
                      <a:pt x="0" y="303"/>
                      <a:pt x="0" y="293"/>
                    </a:cubicBezTo>
                    <a:lnTo>
                      <a:pt x="0" y="254"/>
                    </a:lnTo>
                    <a:cubicBezTo>
                      <a:pt x="0" y="243"/>
                      <a:pt x="9" y="234"/>
                      <a:pt x="19" y="234"/>
                    </a:cubicBezTo>
                    <a:cubicBezTo>
                      <a:pt x="30" y="234"/>
                      <a:pt x="39" y="243"/>
                      <a:pt x="39" y="254"/>
                    </a:cubicBezTo>
                    <a:close/>
                    <a:moveTo>
                      <a:pt x="39" y="371"/>
                    </a:moveTo>
                    <a:lnTo>
                      <a:pt x="39" y="410"/>
                    </a:lnTo>
                    <a:cubicBezTo>
                      <a:pt x="39" y="420"/>
                      <a:pt x="30" y="429"/>
                      <a:pt x="19" y="429"/>
                    </a:cubicBezTo>
                    <a:cubicBezTo>
                      <a:pt x="9" y="429"/>
                      <a:pt x="0" y="420"/>
                      <a:pt x="0" y="410"/>
                    </a:cubicBezTo>
                    <a:lnTo>
                      <a:pt x="0" y="371"/>
                    </a:lnTo>
                    <a:cubicBezTo>
                      <a:pt x="0" y="360"/>
                      <a:pt x="9" y="351"/>
                      <a:pt x="19" y="351"/>
                    </a:cubicBezTo>
                    <a:cubicBezTo>
                      <a:pt x="30" y="351"/>
                      <a:pt x="39" y="360"/>
                      <a:pt x="39" y="371"/>
                    </a:cubicBezTo>
                    <a:close/>
                    <a:moveTo>
                      <a:pt x="39" y="488"/>
                    </a:moveTo>
                    <a:lnTo>
                      <a:pt x="39" y="527"/>
                    </a:lnTo>
                    <a:cubicBezTo>
                      <a:pt x="39" y="537"/>
                      <a:pt x="30" y="546"/>
                      <a:pt x="19" y="546"/>
                    </a:cubicBezTo>
                    <a:cubicBezTo>
                      <a:pt x="9" y="546"/>
                      <a:pt x="0" y="537"/>
                      <a:pt x="0" y="527"/>
                    </a:cubicBezTo>
                    <a:lnTo>
                      <a:pt x="0" y="488"/>
                    </a:lnTo>
                    <a:cubicBezTo>
                      <a:pt x="0" y="477"/>
                      <a:pt x="9" y="468"/>
                      <a:pt x="19" y="468"/>
                    </a:cubicBezTo>
                    <a:cubicBezTo>
                      <a:pt x="30" y="468"/>
                      <a:pt x="39" y="477"/>
                      <a:pt x="39" y="488"/>
                    </a:cubicBezTo>
                    <a:close/>
                    <a:moveTo>
                      <a:pt x="39" y="605"/>
                    </a:moveTo>
                    <a:lnTo>
                      <a:pt x="39" y="644"/>
                    </a:lnTo>
                    <a:cubicBezTo>
                      <a:pt x="39" y="654"/>
                      <a:pt x="30" y="663"/>
                      <a:pt x="19" y="663"/>
                    </a:cubicBezTo>
                    <a:cubicBezTo>
                      <a:pt x="9" y="663"/>
                      <a:pt x="0" y="654"/>
                      <a:pt x="0" y="644"/>
                    </a:cubicBezTo>
                    <a:lnTo>
                      <a:pt x="0" y="605"/>
                    </a:lnTo>
                    <a:cubicBezTo>
                      <a:pt x="0" y="594"/>
                      <a:pt x="9" y="585"/>
                      <a:pt x="19" y="585"/>
                    </a:cubicBezTo>
                    <a:cubicBezTo>
                      <a:pt x="30" y="585"/>
                      <a:pt x="39" y="594"/>
                      <a:pt x="39" y="605"/>
                    </a:cubicBezTo>
                    <a:close/>
                    <a:moveTo>
                      <a:pt x="39" y="722"/>
                    </a:moveTo>
                    <a:lnTo>
                      <a:pt x="39" y="761"/>
                    </a:lnTo>
                    <a:cubicBezTo>
                      <a:pt x="39" y="771"/>
                      <a:pt x="30" y="780"/>
                      <a:pt x="19" y="780"/>
                    </a:cubicBezTo>
                    <a:cubicBezTo>
                      <a:pt x="9" y="780"/>
                      <a:pt x="0" y="771"/>
                      <a:pt x="0" y="761"/>
                    </a:cubicBezTo>
                    <a:lnTo>
                      <a:pt x="0" y="722"/>
                    </a:lnTo>
                    <a:cubicBezTo>
                      <a:pt x="0" y="711"/>
                      <a:pt x="9" y="702"/>
                      <a:pt x="19" y="702"/>
                    </a:cubicBezTo>
                    <a:cubicBezTo>
                      <a:pt x="30" y="702"/>
                      <a:pt x="39" y="711"/>
                      <a:pt x="39" y="722"/>
                    </a:cubicBezTo>
                    <a:close/>
                    <a:moveTo>
                      <a:pt x="39" y="839"/>
                    </a:moveTo>
                    <a:lnTo>
                      <a:pt x="39" y="847"/>
                    </a:lnTo>
                    <a:cubicBezTo>
                      <a:pt x="39" y="858"/>
                      <a:pt x="30" y="866"/>
                      <a:pt x="19" y="866"/>
                    </a:cubicBezTo>
                    <a:cubicBezTo>
                      <a:pt x="9" y="866"/>
                      <a:pt x="0" y="858"/>
                      <a:pt x="0" y="847"/>
                    </a:cubicBezTo>
                    <a:lnTo>
                      <a:pt x="0" y="839"/>
                    </a:lnTo>
                    <a:cubicBezTo>
                      <a:pt x="0" y="828"/>
                      <a:pt x="9" y="819"/>
                      <a:pt x="19" y="819"/>
                    </a:cubicBezTo>
                    <a:cubicBezTo>
                      <a:pt x="30"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34" name="Freeform 33"/>
              <p:cNvSpPr>
                <a:spLocks/>
              </p:cNvSpPr>
              <p:nvPr/>
            </p:nvSpPr>
            <p:spPr bwMode="auto">
              <a:xfrm>
                <a:off x="5723071" y="3416110"/>
                <a:ext cx="178086" cy="120650"/>
              </a:xfrm>
              <a:custGeom>
                <a:avLst/>
                <a:gdLst>
                  <a:gd name="T0" fmla="*/ 0 w 75"/>
                  <a:gd name="T1" fmla="*/ 0 h 76"/>
                  <a:gd name="T2" fmla="*/ 37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7" y="76"/>
                    </a:lnTo>
                    <a:lnTo>
                      <a:pt x="75"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grpSp>
          <p:nvGrpSpPr>
            <p:cNvPr id="52" name="Group 51"/>
            <p:cNvGrpSpPr/>
            <p:nvPr/>
          </p:nvGrpSpPr>
          <p:grpSpPr>
            <a:xfrm>
              <a:off x="8230520" y="1914335"/>
              <a:ext cx="3380073" cy="1622425"/>
              <a:chOff x="8230521" y="1914335"/>
              <a:chExt cx="3295546" cy="1622425"/>
            </a:xfrm>
          </p:grpSpPr>
          <p:sp>
            <p:nvSpPr>
              <p:cNvPr id="18" name="Rectangle 17"/>
              <p:cNvSpPr>
                <a:spLocks noChangeArrowheads="1"/>
              </p:cNvSpPr>
              <p:nvPr/>
            </p:nvSpPr>
            <p:spPr bwMode="auto">
              <a:xfrm>
                <a:off x="8230521" y="1914335"/>
                <a:ext cx="2766269" cy="927100"/>
              </a:xfrm>
              <a:prstGeom prst="rect">
                <a:avLst/>
              </a:prstGeom>
              <a:solidFill>
                <a:srgbClr val="FFFF9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9" name="Rectangle 18"/>
              <p:cNvSpPr>
                <a:spLocks noChangeArrowheads="1"/>
              </p:cNvSpPr>
              <p:nvPr/>
            </p:nvSpPr>
            <p:spPr bwMode="auto">
              <a:xfrm>
                <a:off x="8230521" y="1914335"/>
                <a:ext cx="3142256" cy="927100"/>
              </a:xfrm>
              <a:prstGeom prst="rect">
                <a:avLst/>
              </a:prstGeom>
              <a:solidFill>
                <a:schemeClr val="tx2">
                  <a:lumMod val="20000"/>
                  <a:lumOff val="80000"/>
                </a:schemeClr>
              </a:solidFill>
              <a:ln w="3175" cap="rnd">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IN" dirty="0"/>
              </a:p>
            </p:txBody>
          </p:sp>
          <p:sp>
            <p:nvSpPr>
              <p:cNvPr id="20" name="Rectangle 19"/>
              <p:cNvSpPr>
                <a:spLocks noChangeArrowheads="1"/>
              </p:cNvSpPr>
              <p:nvPr/>
            </p:nvSpPr>
            <p:spPr bwMode="auto">
              <a:xfrm>
                <a:off x="8291403" y="2019599"/>
                <a:ext cx="323466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Transaction_Processing</a:t>
                </a:r>
                <a:endParaRPr kumimoji="0" lang="en-US" altLang="en-US" sz="2200" b="0" i="0" u="none" strike="noStrike" cap="none" normalizeH="0" baseline="0" dirty="0">
                  <a:ln>
                    <a:noFill/>
                  </a:ln>
                  <a:solidFill>
                    <a:schemeClr val="tx1"/>
                  </a:solidFill>
                  <a:effectLst/>
                  <a:latin typeface="+mn-lt"/>
                </a:endParaRPr>
              </a:p>
            </p:txBody>
          </p:sp>
          <p:sp>
            <p:nvSpPr>
              <p:cNvPr id="21" name="Rectangle 20"/>
              <p:cNvSpPr>
                <a:spLocks noChangeArrowheads="1"/>
              </p:cNvSpPr>
              <p:nvPr/>
            </p:nvSpPr>
            <p:spPr bwMode="auto">
              <a:xfrm>
                <a:off x="8415443" y="2367486"/>
                <a:ext cx="278121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(Application Program)</a:t>
                </a:r>
                <a:endParaRPr kumimoji="0" lang="en-US" altLang="en-US" sz="2200" b="0" i="0" u="none" strike="noStrike" cap="none" normalizeH="0" baseline="0" dirty="0">
                  <a:ln>
                    <a:noFill/>
                  </a:ln>
                  <a:solidFill>
                    <a:schemeClr val="tx1"/>
                  </a:solidFill>
                  <a:effectLst/>
                  <a:latin typeface="+mn-lt"/>
                </a:endParaRPr>
              </a:p>
            </p:txBody>
          </p:sp>
          <p:sp>
            <p:nvSpPr>
              <p:cNvPr id="35" name="Freeform 34"/>
              <p:cNvSpPr>
                <a:spLocks noEditPoints="1"/>
              </p:cNvSpPr>
              <p:nvPr/>
            </p:nvSpPr>
            <p:spPr bwMode="auto">
              <a:xfrm>
                <a:off x="9572693" y="2827148"/>
                <a:ext cx="40365" cy="617538"/>
              </a:xfrm>
              <a:custGeom>
                <a:avLst/>
                <a:gdLst>
                  <a:gd name="T0" fmla="*/ 39 w 39"/>
                  <a:gd name="T1" fmla="*/ 19 h 866"/>
                  <a:gd name="T2" fmla="*/ 39 w 39"/>
                  <a:gd name="T3" fmla="*/ 58 h 866"/>
                  <a:gd name="T4" fmla="*/ 20 w 39"/>
                  <a:gd name="T5" fmla="*/ 78 h 866"/>
                  <a:gd name="T6" fmla="*/ 0 w 39"/>
                  <a:gd name="T7" fmla="*/ 58 h 866"/>
                  <a:gd name="T8" fmla="*/ 0 w 39"/>
                  <a:gd name="T9" fmla="*/ 19 h 866"/>
                  <a:gd name="T10" fmla="*/ 20 w 39"/>
                  <a:gd name="T11" fmla="*/ 0 h 866"/>
                  <a:gd name="T12" fmla="*/ 39 w 39"/>
                  <a:gd name="T13" fmla="*/ 19 h 866"/>
                  <a:gd name="T14" fmla="*/ 39 w 39"/>
                  <a:gd name="T15" fmla="*/ 136 h 866"/>
                  <a:gd name="T16" fmla="*/ 39 w 39"/>
                  <a:gd name="T17" fmla="*/ 175 h 866"/>
                  <a:gd name="T18" fmla="*/ 20 w 39"/>
                  <a:gd name="T19" fmla="*/ 195 h 866"/>
                  <a:gd name="T20" fmla="*/ 0 w 39"/>
                  <a:gd name="T21" fmla="*/ 175 h 866"/>
                  <a:gd name="T22" fmla="*/ 0 w 39"/>
                  <a:gd name="T23" fmla="*/ 136 h 866"/>
                  <a:gd name="T24" fmla="*/ 20 w 39"/>
                  <a:gd name="T25" fmla="*/ 117 h 866"/>
                  <a:gd name="T26" fmla="*/ 39 w 39"/>
                  <a:gd name="T27" fmla="*/ 136 h 866"/>
                  <a:gd name="T28" fmla="*/ 39 w 39"/>
                  <a:gd name="T29" fmla="*/ 254 h 866"/>
                  <a:gd name="T30" fmla="*/ 39 w 39"/>
                  <a:gd name="T31" fmla="*/ 293 h 866"/>
                  <a:gd name="T32" fmla="*/ 20 w 39"/>
                  <a:gd name="T33" fmla="*/ 312 h 866"/>
                  <a:gd name="T34" fmla="*/ 0 w 39"/>
                  <a:gd name="T35" fmla="*/ 293 h 866"/>
                  <a:gd name="T36" fmla="*/ 0 w 39"/>
                  <a:gd name="T37" fmla="*/ 254 h 866"/>
                  <a:gd name="T38" fmla="*/ 20 w 39"/>
                  <a:gd name="T39" fmla="*/ 234 h 866"/>
                  <a:gd name="T40" fmla="*/ 39 w 39"/>
                  <a:gd name="T41" fmla="*/ 254 h 866"/>
                  <a:gd name="T42" fmla="*/ 39 w 39"/>
                  <a:gd name="T43" fmla="*/ 371 h 866"/>
                  <a:gd name="T44" fmla="*/ 39 w 39"/>
                  <a:gd name="T45" fmla="*/ 410 h 866"/>
                  <a:gd name="T46" fmla="*/ 20 w 39"/>
                  <a:gd name="T47" fmla="*/ 429 h 866"/>
                  <a:gd name="T48" fmla="*/ 0 w 39"/>
                  <a:gd name="T49" fmla="*/ 410 h 866"/>
                  <a:gd name="T50" fmla="*/ 0 w 39"/>
                  <a:gd name="T51" fmla="*/ 371 h 866"/>
                  <a:gd name="T52" fmla="*/ 20 w 39"/>
                  <a:gd name="T53" fmla="*/ 351 h 866"/>
                  <a:gd name="T54" fmla="*/ 39 w 39"/>
                  <a:gd name="T55" fmla="*/ 371 h 866"/>
                  <a:gd name="T56" fmla="*/ 39 w 39"/>
                  <a:gd name="T57" fmla="*/ 488 h 866"/>
                  <a:gd name="T58" fmla="*/ 39 w 39"/>
                  <a:gd name="T59" fmla="*/ 527 h 866"/>
                  <a:gd name="T60" fmla="*/ 20 w 39"/>
                  <a:gd name="T61" fmla="*/ 546 h 866"/>
                  <a:gd name="T62" fmla="*/ 0 w 39"/>
                  <a:gd name="T63" fmla="*/ 527 h 866"/>
                  <a:gd name="T64" fmla="*/ 0 w 39"/>
                  <a:gd name="T65" fmla="*/ 488 h 866"/>
                  <a:gd name="T66" fmla="*/ 20 w 39"/>
                  <a:gd name="T67" fmla="*/ 468 h 866"/>
                  <a:gd name="T68" fmla="*/ 39 w 39"/>
                  <a:gd name="T69" fmla="*/ 488 h 866"/>
                  <a:gd name="T70" fmla="*/ 39 w 39"/>
                  <a:gd name="T71" fmla="*/ 605 h 866"/>
                  <a:gd name="T72" fmla="*/ 39 w 39"/>
                  <a:gd name="T73" fmla="*/ 644 h 866"/>
                  <a:gd name="T74" fmla="*/ 20 w 39"/>
                  <a:gd name="T75" fmla="*/ 663 h 866"/>
                  <a:gd name="T76" fmla="*/ 0 w 39"/>
                  <a:gd name="T77" fmla="*/ 644 h 866"/>
                  <a:gd name="T78" fmla="*/ 0 w 39"/>
                  <a:gd name="T79" fmla="*/ 605 h 866"/>
                  <a:gd name="T80" fmla="*/ 20 w 39"/>
                  <a:gd name="T81" fmla="*/ 585 h 866"/>
                  <a:gd name="T82" fmla="*/ 39 w 39"/>
                  <a:gd name="T83" fmla="*/ 605 h 866"/>
                  <a:gd name="T84" fmla="*/ 39 w 39"/>
                  <a:gd name="T85" fmla="*/ 722 h 866"/>
                  <a:gd name="T86" fmla="*/ 39 w 39"/>
                  <a:gd name="T87" fmla="*/ 761 h 866"/>
                  <a:gd name="T88" fmla="*/ 20 w 39"/>
                  <a:gd name="T89" fmla="*/ 780 h 866"/>
                  <a:gd name="T90" fmla="*/ 0 w 39"/>
                  <a:gd name="T91" fmla="*/ 761 h 866"/>
                  <a:gd name="T92" fmla="*/ 0 w 39"/>
                  <a:gd name="T93" fmla="*/ 722 h 866"/>
                  <a:gd name="T94" fmla="*/ 20 w 39"/>
                  <a:gd name="T95" fmla="*/ 702 h 866"/>
                  <a:gd name="T96" fmla="*/ 39 w 39"/>
                  <a:gd name="T97" fmla="*/ 722 h 866"/>
                  <a:gd name="T98" fmla="*/ 39 w 39"/>
                  <a:gd name="T99" fmla="*/ 839 h 866"/>
                  <a:gd name="T100" fmla="*/ 39 w 39"/>
                  <a:gd name="T101" fmla="*/ 847 h 866"/>
                  <a:gd name="T102" fmla="*/ 20 w 39"/>
                  <a:gd name="T103" fmla="*/ 866 h 866"/>
                  <a:gd name="T104" fmla="*/ 0 w 39"/>
                  <a:gd name="T105" fmla="*/ 847 h 866"/>
                  <a:gd name="T106" fmla="*/ 0 w 39"/>
                  <a:gd name="T107" fmla="*/ 839 h 866"/>
                  <a:gd name="T108" fmla="*/ 20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0" y="78"/>
                      <a:pt x="20" y="78"/>
                    </a:cubicBezTo>
                    <a:cubicBezTo>
                      <a:pt x="9" y="78"/>
                      <a:pt x="0" y="69"/>
                      <a:pt x="0" y="58"/>
                    </a:cubicBezTo>
                    <a:lnTo>
                      <a:pt x="0" y="19"/>
                    </a:lnTo>
                    <a:cubicBezTo>
                      <a:pt x="0" y="9"/>
                      <a:pt x="9" y="0"/>
                      <a:pt x="20" y="0"/>
                    </a:cubicBezTo>
                    <a:cubicBezTo>
                      <a:pt x="30" y="0"/>
                      <a:pt x="39" y="9"/>
                      <a:pt x="39" y="19"/>
                    </a:cubicBezTo>
                    <a:close/>
                    <a:moveTo>
                      <a:pt x="39" y="136"/>
                    </a:moveTo>
                    <a:lnTo>
                      <a:pt x="39" y="175"/>
                    </a:lnTo>
                    <a:cubicBezTo>
                      <a:pt x="39" y="186"/>
                      <a:pt x="30" y="195"/>
                      <a:pt x="20" y="195"/>
                    </a:cubicBezTo>
                    <a:cubicBezTo>
                      <a:pt x="9" y="195"/>
                      <a:pt x="0" y="186"/>
                      <a:pt x="0" y="175"/>
                    </a:cubicBezTo>
                    <a:lnTo>
                      <a:pt x="0" y="136"/>
                    </a:lnTo>
                    <a:cubicBezTo>
                      <a:pt x="0" y="126"/>
                      <a:pt x="9" y="117"/>
                      <a:pt x="20" y="117"/>
                    </a:cubicBezTo>
                    <a:cubicBezTo>
                      <a:pt x="30" y="117"/>
                      <a:pt x="39" y="126"/>
                      <a:pt x="39" y="136"/>
                    </a:cubicBezTo>
                    <a:close/>
                    <a:moveTo>
                      <a:pt x="39" y="254"/>
                    </a:moveTo>
                    <a:lnTo>
                      <a:pt x="39" y="293"/>
                    </a:lnTo>
                    <a:cubicBezTo>
                      <a:pt x="39" y="303"/>
                      <a:pt x="30" y="312"/>
                      <a:pt x="20" y="312"/>
                    </a:cubicBezTo>
                    <a:cubicBezTo>
                      <a:pt x="9" y="312"/>
                      <a:pt x="0" y="303"/>
                      <a:pt x="0" y="293"/>
                    </a:cubicBezTo>
                    <a:lnTo>
                      <a:pt x="0" y="254"/>
                    </a:lnTo>
                    <a:cubicBezTo>
                      <a:pt x="0" y="243"/>
                      <a:pt x="9" y="234"/>
                      <a:pt x="20" y="234"/>
                    </a:cubicBezTo>
                    <a:cubicBezTo>
                      <a:pt x="30" y="234"/>
                      <a:pt x="39" y="243"/>
                      <a:pt x="39" y="254"/>
                    </a:cubicBezTo>
                    <a:close/>
                    <a:moveTo>
                      <a:pt x="39" y="371"/>
                    </a:moveTo>
                    <a:lnTo>
                      <a:pt x="39" y="410"/>
                    </a:lnTo>
                    <a:cubicBezTo>
                      <a:pt x="39" y="420"/>
                      <a:pt x="30" y="429"/>
                      <a:pt x="20" y="429"/>
                    </a:cubicBezTo>
                    <a:cubicBezTo>
                      <a:pt x="9" y="429"/>
                      <a:pt x="0" y="420"/>
                      <a:pt x="0" y="410"/>
                    </a:cubicBezTo>
                    <a:lnTo>
                      <a:pt x="0" y="371"/>
                    </a:lnTo>
                    <a:cubicBezTo>
                      <a:pt x="0" y="360"/>
                      <a:pt x="9" y="351"/>
                      <a:pt x="20" y="351"/>
                    </a:cubicBezTo>
                    <a:cubicBezTo>
                      <a:pt x="30" y="351"/>
                      <a:pt x="39" y="360"/>
                      <a:pt x="39" y="371"/>
                    </a:cubicBezTo>
                    <a:close/>
                    <a:moveTo>
                      <a:pt x="39" y="488"/>
                    </a:moveTo>
                    <a:lnTo>
                      <a:pt x="39" y="527"/>
                    </a:lnTo>
                    <a:cubicBezTo>
                      <a:pt x="39" y="537"/>
                      <a:pt x="30" y="546"/>
                      <a:pt x="20" y="546"/>
                    </a:cubicBezTo>
                    <a:cubicBezTo>
                      <a:pt x="9" y="546"/>
                      <a:pt x="0" y="537"/>
                      <a:pt x="0" y="527"/>
                    </a:cubicBezTo>
                    <a:lnTo>
                      <a:pt x="0" y="488"/>
                    </a:lnTo>
                    <a:cubicBezTo>
                      <a:pt x="0" y="477"/>
                      <a:pt x="9" y="468"/>
                      <a:pt x="20" y="468"/>
                    </a:cubicBezTo>
                    <a:cubicBezTo>
                      <a:pt x="30" y="468"/>
                      <a:pt x="39" y="477"/>
                      <a:pt x="39" y="488"/>
                    </a:cubicBezTo>
                    <a:close/>
                    <a:moveTo>
                      <a:pt x="39" y="605"/>
                    </a:moveTo>
                    <a:lnTo>
                      <a:pt x="39" y="644"/>
                    </a:lnTo>
                    <a:cubicBezTo>
                      <a:pt x="39" y="654"/>
                      <a:pt x="30" y="663"/>
                      <a:pt x="20" y="663"/>
                    </a:cubicBezTo>
                    <a:cubicBezTo>
                      <a:pt x="9" y="663"/>
                      <a:pt x="0" y="654"/>
                      <a:pt x="0" y="644"/>
                    </a:cubicBezTo>
                    <a:lnTo>
                      <a:pt x="0" y="605"/>
                    </a:lnTo>
                    <a:cubicBezTo>
                      <a:pt x="0" y="594"/>
                      <a:pt x="9" y="585"/>
                      <a:pt x="20" y="585"/>
                    </a:cubicBezTo>
                    <a:cubicBezTo>
                      <a:pt x="30" y="585"/>
                      <a:pt x="39" y="594"/>
                      <a:pt x="39" y="605"/>
                    </a:cubicBezTo>
                    <a:close/>
                    <a:moveTo>
                      <a:pt x="39" y="722"/>
                    </a:moveTo>
                    <a:lnTo>
                      <a:pt x="39" y="761"/>
                    </a:lnTo>
                    <a:cubicBezTo>
                      <a:pt x="39" y="771"/>
                      <a:pt x="30" y="780"/>
                      <a:pt x="20" y="780"/>
                    </a:cubicBezTo>
                    <a:cubicBezTo>
                      <a:pt x="9" y="780"/>
                      <a:pt x="0" y="771"/>
                      <a:pt x="0" y="761"/>
                    </a:cubicBezTo>
                    <a:lnTo>
                      <a:pt x="0" y="722"/>
                    </a:lnTo>
                    <a:cubicBezTo>
                      <a:pt x="0" y="711"/>
                      <a:pt x="9" y="702"/>
                      <a:pt x="20" y="702"/>
                    </a:cubicBezTo>
                    <a:cubicBezTo>
                      <a:pt x="30" y="702"/>
                      <a:pt x="39" y="711"/>
                      <a:pt x="39" y="722"/>
                    </a:cubicBezTo>
                    <a:close/>
                    <a:moveTo>
                      <a:pt x="39" y="839"/>
                    </a:moveTo>
                    <a:lnTo>
                      <a:pt x="39" y="847"/>
                    </a:lnTo>
                    <a:cubicBezTo>
                      <a:pt x="39" y="858"/>
                      <a:pt x="30" y="866"/>
                      <a:pt x="20" y="866"/>
                    </a:cubicBezTo>
                    <a:cubicBezTo>
                      <a:pt x="9" y="866"/>
                      <a:pt x="0" y="858"/>
                      <a:pt x="0" y="847"/>
                    </a:cubicBezTo>
                    <a:lnTo>
                      <a:pt x="0" y="839"/>
                    </a:lnTo>
                    <a:cubicBezTo>
                      <a:pt x="0" y="828"/>
                      <a:pt x="9" y="819"/>
                      <a:pt x="20" y="819"/>
                    </a:cubicBezTo>
                    <a:cubicBezTo>
                      <a:pt x="30"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36" name="Freeform 35"/>
              <p:cNvSpPr>
                <a:spLocks/>
              </p:cNvSpPr>
              <p:nvPr/>
            </p:nvSpPr>
            <p:spPr bwMode="auto">
              <a:xfrm>
                <a:off x="9524613" y="3416110"/>
                <a:ext cx="178086" cy="120650"/>
              </a:xfrm>
              <a:custGeom>
                <a:avLst/>
                <a:gdLst>
                  <a:gd name="T0" fmla="*/ 0 w 75"/>
                  <a:gd name="T1" fmla="*/ 0 h 76"/>
                  <a:gd name="T2" fmla="*/ 38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8" y="76"/>
                    </a:lnTo>
                    <a:lnTo>
                      <a:pt x="75"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grpSp>
        <p:sp>
          <p:nvSpPr>
            <p:cNvPr id="23" name="Multidocument 22"/>
            <p:cNvSpPr>
              <a:spLocks noChangeArrowheads="1"/>
            </p:cNvSpPr>
            <p:nvPr/>
          </p:nvSpPr>
          <p:spPr bwMode="auto">
            <a:xfrm>
              <a:off x="349622" y="5138488"/>
              <a:ext cx="2524073" cy="577850"/>
            </a:xfrm>
            <a:prstGeom prst="flowChartMultidocument">
              <a:avLst/>
            </a:prstGeom>
            <a:noFill/>
            <a:ln w="3175"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24" name="Rectangle 23"/>
            <p:cNvSpPr>
              <a:spLocks noChangeArrowheads="1"/>
            </p:cNvSpPr>
            <p:nvPr/>
          </p:nvSpPr>
          <p:spPr bwMode="auto">
            <a:xfrm>
              <a:off x="493518" y="5278456"/>
              <a:ext cx="251932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rPr>
                <a:t>CustomerDetails.dat</a:t>
              </a:r>
              <a:endParaRPr kumimoji="0" lang="en-US" altLang="en-US" sz="2000" i="0" u="none" strike="noStrike" cap="none" normalizeH="0" baseline="0" dirty="0">
                <a:ln>
                  <a:noFill/>
                </a:ln>
                <a:solidFill>
                  <a:schemeClr val="tx1"/>
                </a:solidFill>
                <a:effectLst/>
                <a:latin typeface="+mn-lt"/>
              </a:endParaRPr>
            </a:p>
          </p:txBody>
        </p:sp>
        <p:sp>
          <p:nvSpPr>
            <p:cNvPr id="37" name="Freeform 36"/>
            <p:cNvSpPr>
              <a:spLocks noEditPoints="1"/>
            </p:cNvSpPr>
            <p:nvPr/>
          </p:nvSpPr>
          <p:spPr bwMode="auto">
            <a:xfrm>
              <a:off x="1622933" y="4468767"/>
              <a:ext cx="40365" cy="617538"/>
            </a:xfrm>
            <a:custGeom>
              <a:avLst/>
              <a:gdLst>
                <a:gd name="T0" fmla="*/ 39 w 39"/>
                <a:gd name="T1" fmla="*/ 19 h 866"/>
                <a:gd name="T2" fmla="*/ 39 w 39"/>
                <a:gd name="T3" fmla="*/ 58 h 866"/>
                <a:gd name="T4" fmla="*/ 20 w 39"/>
                <a:gd name="T5" fmla="*/ 78 h 866"/>
                <a:gd name="T6" fmla="*/ 0 w 39"/>
                <a:gd name="T7" fmla="*/ 58 h 866"/>
                <a:gd name="T8" fmla="*/ 0 w 39"/>
                <a:gd name="T9" fmla="*/ 19 h 866"/>
                <a:gd name="T10" fmla="*/ 20 w 39"/>
                <a:gd name="T11" fmla="*/ 0 h 866"/>
                <a:gd name="T12" fmla="*/ 39 w 39"/>
                <a:gd name="T13" fmla="*/ 19 h 866"/>
                <a:gd name="T14" fmla="*/ 39 w 39"/>
                <a:gd name="T15" fmla="*/ 136 h 866"/>
                <a:gd name="T16" fmla="*/ 39 w 39"/>
                <a:gd name="T17" fmla="*/ 175 h 866"/>
                <a:gd name="T18" fmla="*/ 20 w 39"/>
                <a:gd name="T19" fmla="*/ 195 h 866"/>
                <a:gd name="T20" fmla="*/ 0 w 39"/>
                <a:gd name="T21" fmla="*/ 175 h 866"/>
                <a:gd name="T22" fmla="*/ 0 w 39"/>
                <a:gd name="T23" fmla="*/ 136 h 866"/>
                <a:gd name="T24" fmla="*/ 20 w 39"/>
                <a:gd name="T25" fmla="*/ 117 h 866"/>
                <a:gd name="T26" fmla="*/ 39 w 39"/>
                <a:gd name="T27" fmla="*/ 136 h 866"/>
                <a:gd name="T28" fmla="*/ 39 w 39"/>
                <a:gd name="T29" fmla="*/ 253 h 866"/>
                <a:gd name="T30" fmla="*/ 39 w 39"/>
                <a:gd name="T31" fmla="*/ 292 h 866"/>
                <a:gd name="T32" fmla="*/ 20 w 39"/>
                <a:gd name="T33" fmla="*/ 312 h 866"/>
                <a:gd name="T34" fmla="*/ 0 w 39"/>
                <a:gd name="T35" fmla="*/ 292 h 866"/>
                <a:gd name="T36" fmla="*/ 0 w 39"/>
                <a:gd name="T37" fmla="*/ 253 h 866"/>
                <a:gd name="T38" fmla="*/ 20 w 39"/>
                <a:gd name="T39" fmla="*/ 234 h 866"/>
                <a:gd name="T40" fmla="*/ 39 w 39"/>
                <a:gd name="T41" fmla="*/ 253 h 866"/>
                <a:gd name="T42" fmla="*/ 39 w 39"/>
                <a:gd name="T43" fmla="*/ 370 h 866"/>
                <a:gd name="T44" fmla="*/ 39 w 39"/>
                <a:gd name="T45" fmla="*/ 409 h 866"/>
                <a:gd name="T46" fmla="*/ 20 w 39"/>
                <a:gd name="T47" fmla="*/ 429 h 866"/>
                <a:gd name="T48" fmla="*/ 0 w 39"/>
                <a:gd name="T49" fmla="*/ 409 h 866"/>
                <a:gd name="T50" fmla="*/ 0 w 39"/>
                <a:gd name="T51" fmla="*/ 370 h 866"/>
                <a:gd name="T52" fmla="*/ 20 w 39"/>
                <a:gd name="T53" fmla="*/ 351 h 866"/>
                <a:gd name="T54" fmla="*/ 39 w 39"/>
                <a:gd name="T55" fmla="*/ 370 h 866"/>
                <a:gd name="T56" fmla="*/ 39 w 39"/>
                <a:gd name="T57" fmla="*/ 487 h 866"/>
                <a:gd name="T58" fmla="*/ 39 w 39"/>
                <a:gd name="T59" fmla="*/ 526 h 866"/>
                <a:gd name="T60" fmla="*/ 20 w 39"/>
                <a:gd name="T61" fmla="*/ 546 h 866"/>
                <a:gd name="T62" fmla="*/ 0 w 39"/>
                <a:gd name="T63" fmla="*/ 526 h 866"/>
                <a:gd name="T64" fmla="*/ 0 w 39"/>
                <a:gd name="T65" fmla="*/ 487 h 866"/>
                <a:gd name="T66" fmla="*/ 20 w 39"/>
                <a:gd name="T67" fmla="*/ 468 h 866"/>
                <a:gd name="T68" fmla="*/ 39 w 39"/>
                <a:gd name="T69" fmla="*/ 487 h 866"/>
                <a:gd name="T70" fmla="*/ 39 w 39"/>
                <a:gd name="T71" fmla="*/ 604 h 866"/>
                <a:gd name="T72" fmla="*/ 39 w 39"/>
                <a:gd name="T73" fmla="*/ 644 h 866"/>
                <a:gd name="T74" fmla="*/ 20 w 39"/>
                <a:gd name="T75" fmla="*/ 663 h 866"/>
                <a:gd name="T76" fmla="*/ 0 w 39"/>
                <a:gd name="T77" fmla="*/ 644 h 866"/>
                <a:gd name="T78" fmla="*/ 0 w 39"/>
                <a:gd name="T79" fmla="*/ 604 h 866"/>
                <a:gd name="T80" fmla="*/ 20 w 39"/>
                <a:gd name="T81" fmla="*/ 585 h 866"/>
                <a:gd name="T82" fmla="*/ 39 w 39"/>
                <a:gd name="T83" fmla="*/ 604 h 866"/>
                <a:gd name="T84" fmla="*/ 39 w 39"/>
                <a:gd name="T85" fmla="*/ 722 h 866"/>
                <a:gd name="T86" fmla="*/ 39 w 39"/>
                <a:gd name="T87" fmla="*/ 761 h 866"/>
                <a:gd name="T88" fmla="*/ 20 w 39"/>
                <a:gd name="T89" fmla="*/ 780 h 866"/>
                <a:gd name="T90" fmla="*/ 0 w 39"/>
                <a:gd name="T91" fmla="*/ 761 h 866"/>
                <a:gd name="T92" fmla="*/ 0 w 39"/>
                <a:gd name="T93" fmla="*/ 722 h 866"/>
                <a:gd name="T94" fmla="*/ 20 w 39"/>
                <a:gd name="T95" fmla="*/ 702 h 866"/>
                <a:gd name="T96" fmla="*/ 39 w 39"/>
                <a:gd name="T97" fmla="*/ 722 h 866"/>
                <a:gd name="T98" fmla="*/ 39 w 39"/>
                <a:gd name="T99" fmla="*/ 839 h 866"/>
                <a:gd name="T100" fmla="*/ 39 w 39"/>
                <a:gd name="T101" fmla="*/ 847 h 866"/>
                <a:gd name="T102" fmla="*/ 20 w 39"/>
                <a:gd name="T103" fmla="*/ 866 h 866"/>
                <a:gd name="T104" fmla="*/ 0 w 39"/>
                <a:gd name="T105" fmla="*/ 847 h 866"/>
                <a:gd name="T106" fmla="*/ 0 w 39"/>
                <a:gd name="T107" fmla="*/ 839 h 866"/>
                <a:gd name="T108" fmla="*/ 20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1" y="78"/>
                    <a:pt x="20" y="78"/>
                  </a:cubicBezTo>
                  <a:cubicBezTo>
                    <a:pt x="9" y="78"/>
                    <a:pt x="0" y="69"/>
                    <a:pt x="0" y="58"/>
                  </a:cubicBezTo>
                  <a:lnTo>
                    <a:pt x="0" y="19"/>
                  </a:lnTo>
                  <a:cubicBezTo>
                    <a:pt x="0" y="9"/>
                    <a:pt x="9" y="0"/>
                    <a:pt x="20" y="0"/>
                  </a:cubicBezTo>
                  <a:cubicBezTo>
                    <a:pt x="31" y="0"/>
                    <a:pt x="39" y="9"/>
                    <a:pt x="39" y="19"/>
                  </a:cubicBezTo>
                  <a:close/>
                  <a:moveTo>
                    <a:pt x="39" y="136"/>
                  </a:moveTo>
                  <a:lnTo>
                    <a:pt x="39" y="175"/>
                  </a:lnTo>
                  <a:cubicBezTo>
                    <a:pt x="39" y="186"/>
                    <a:pt x="31" y="195"/>
                    <a:pt x="20" y="195"/>
                  </a:cubicBezTo>
                  <a:cubicBezTo>
                    <a:pt x="9" y="195"/>
                    <a:pt x="0" y="186"/>
                    <a:pt x="0" y="175"/>
                  </a:cubicBezTo>
                  <a:lnTo>
                    <a:pt x="0" y="136"/>
                  </a:lnTo>
                  <a:cubicBezTo>
                    <a:pt x="0" y="126"/>
                    <a:pt x="9" y="117"/>
                    <a:pt x="20" y="117"/>
                  </a:cubicBezTo>
                  <a:cubicBezTo>
                    <a:pt x="31" y="117"/>
                    <a:pt x="39" y="126"/>
                    <a:pt x="39" y="136"/>
                  </a:cubicBezTo>
                  <a:close/>
                  <a:moveTo>
                    <a:pt x="39" y="253"/>
                  </a:moveTo>
                  <a:lnTo>
                    <a:pt x="39" y="292"/>
                  </a:lnTo>
                  <a:cubicBezTo>
                    <a:pt x="39" y="303"/>
                    <a:pt x="31" y="312"/>
                    <a:pt x="20" y="312"/>
                  </a:cubicBezTo>
                  <a:cubicBezTo>
                    <a:pt x="9" y="312"/>
                    <a:pt x="0" y="303"/>
                    <a:pt x="0" y="292"/>
                  </a:cubicBezTo>
                  <a:lnTo>
                    <a:pt x="0" y="253"/>
                  </a:lnTo>
                  <a:cubicBezTo>
                    <a:pt x="0" y="243"/>
                    <a:pt x="9" y="234"/>
                    <a:pt x="20" y="234"/>
                  </a:cubicBezTo>
                  <a:cubicBezTo>
                    <a:pt x="31" y="234"/>
                    <a:pt x="39" y="243"/>
                    <a:pt x="39" y="253"/>
                  </a:cubicBezTo>
                  <a:close/>
                  <a:moveTo>
                    <a:pt x="39" y="370"/>
                  </a:moveTo>
                  <a:lnTo>
                    <a:pt x="39" y="409"/>
                  </a:lnTo>
                  <a:cubicBezTo>
                    <a:pt x="39" y="420"/>
                    <a:pt x="31" y="429"/>
                    <a:pt x="20" y="429"/>
                  </a:cubicBezTo>
                  <a:cubicBezTo>
                    <a:pt x="9" y="429"/>
                    <a:pt x="0" y="420"/>
                    <a:pt x="0" y="409"/>
                  </a:cubicBezTo>
                  <a:lnTo>
                    <a:pt x="0" y="370"/>
                  </a:lnTo>
                  <a:cubicBezTo>
                    <a:pt x="0" y="360"/>
                    <a:pt x="9" y="351"/>
                    <a:pt x="20" y="351"/>
                  </a:cubicBezTo>
                  <a:cubicBezTo>
                    <a:pt x="31" y="351"/>
                    <a:pt x="39" y="360"/>
                    <a:pt x="39" y="370"/>
                  </a:cubicBezTo>
                  <a:close/>
                  <a:moveTo>
                    <a:pt x="39" y="487"/>
                  </a:moveTo>
                  <a:lnTo>
                    <a:pt x="39" y="526"/>
                  </a:lnTo>
                  <a:cubicBezTo>
                    <a:pt x="39" y="537"/>
                    <a:pt x="31" y="546"/>
                    <a:pt x="20" y="546"/>
                  </a:cubicBezTo>
                  <a:cubicBezTo>
                    <a:pt x="9" y="546"/>
                    <a:pt x="0" y="537"/>
                    <a:pt x="0" y="526"/>
                  </a:cubicBezTo>
                  <a:lnTo>
                    <a:pt x="0" y="487"/>
                  </a:lnTo>
                  <a:cubicBezTo>
                    <a:pt x="0" y="477"/>
                    <a:pt x="9" y="468"/>
                    <a:pt x="20" y="468"/>
                  </a:cubicBezTo>
                  <a:cubicBezTo>
                    <a:pt x="31" y="468"/>
                    <a:pt x="39" y="477"/>
                    <a:pt x="39" y="487"/>
                  </a:cubicBezTo>
                  <a:close/>
                  <a:moveTo>
                    <a:pt x="39" y="604"/>
                  </a:moveTo>
                  <a:lnTo>
                    <a:pt x="39" y="644"/>
                  </a:lnTo>
                  <a:cubicBezTo>
                    <a:pt x="39" y="654"/>
                    <a:pt x="31" y="663"/>
                    <a:pt x="20" y="663"/>
                  </a:cubicBezTo>
                  <a:cubicBezTo>
                    <a:pt x="9" y="663"/>
                    <a:pt x="0" y="654"/>
                    <a:pt x="0" y="644"/>
                  </a:cubicBezTo>
                  <a:lnTo>
                    <a:pt x="0" y="604"/>
                  </a:lnTo>
                  <a:cubicBezTo>
                    <a:pt x="0" y="594"/>
                    <a:pt x="9" y="585"/>
                    <a:pt x="20" y="585"/>
                  </a:cubicBezTo>
                  <a:cubicBezTo>
                    <a:pt x="31" y="585"/>
                    <a:pt x="39" y="594"/>
                    <a:pt x="39" y="604"/>
                  </a:cubicBezTo>
                  <a:close/>
                  <a:moveTo>
                    <a:pt x="39" y="722"/>
                  </a:moveTo>
                  <a:lnTo>
                    <a:pt x="39" y="761"/>
                  </a:lnTo>
                  <a:cubicBezTo>
                    <a:pt x="39" y="771"/>
                    <a:pt x="31" y="780"/>
                    <a:pt x="20" y="780"/>
                  </a:cubicBezTo>
                  <a:cubicBezTo>
                    <a:pt x="9" y="780"/>
                    <a:pt x="0" y="771"/>
                    <a:pt x="0" y="761"/>
                  </a:cubicBezTo>
                  <a:lnTo>
                    <a:pt x="0" y="722"/>
                  </a:lnTo>
                  <a:cubicBezTo>
                    <a:pt x="0" y="711"/>
                    <a:pt x="9" y="702"/>
                    <a:pt x="20" y="702"/>
                  </a:cubicBezTo>
                  <a:cubicBezTo>
                    <a:pt x="31" y="702"/>
                    <a:pt x="39" y="711"/>
                    <a:pt x="39" y="722"/>
                  </a:cubicBezTo>
                  <a:close/>
                  <a:moveTo>
                    <a:pt x="39" y="839"/>
                  </a:moveTo>
                  <a:lnTo>
                    <a:pt x="39" y="847"/>
                  </a:lnTo>
                  <a:cubicBezTo>
                    <a:pt x="39" y="857"/>
                    <a:pt x="31" y="866"/>
                    <a:pt x="20" y="866"/>
                  </a:cubicBezTo>
                  <a:cubicBezTo>
                    <a:pt x="9" y="866"/>
                    <a:pt x="0" y="857"/>
                    <a:pt x="0" y="847"/>
                  </a:cubicBezTo>
                  <a:lnTo>
                    <a:pt x="0" y="839"/>
                  </a:lnTo>
                  <a:cubicBezTo>
                    <a:pt x="0" y="828"/>
                    <a:pt x="9" y="819"/>
                    <a:pt x="20" y="819"/>
                  </a:cubicBezTo>
                  <a:cubicBezTo>
                    <a:pt x="31"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38" name="Freeform 37"/>
            <p:cNvSpPr>
              <a:spLocks/>
            </p:cNvSpPr>
            <p:nvPr/>
          </p:nvSpPr>
          <p:spPr bwMode="auto">
            <a:xfrm>
              <a:off x="1574854" y="5036948"/>
              <a:ext cx="178086" cy="120650"/>
            </a:xfrm>
            <a:custGeom>
              <a:avLst/>
              <a:gdLst>
                <a:gd name="T0" fmla="*/ 0 w 75"/>
                <a:gd name="T1" fmla="*/ 0 h 76"/>
                <a:gd name="T2" fmla="*/ 38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8" y="76"/>
                  </a:lnTo>
                  <a:lnTo>
                    <a:pt x="75"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27" name="Rectangle 26"/>
            <p:cNvSpPr>
              <a:spLocks noChangeArrowheads="1"/>
            </p:cNvSpPr>
            <p:nvPr/>
          </p:nvSpPr>
          <p:spPr bwMode="auto">
            <a:xfrm>
              <a:off x="3357703" y="5312200"/>
              <a:ext cx="231848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rPr>
                <a:t>CustomerLoan.dat</a:t>
              </a:r>
              <a:endParaRPr kumimoji="0" lang="en-US" altLang="en-US" sz="2000" i="0" u="none" strike="noStrike" cap="none" normalizeH="0" baseline="0" dirty="0">
                <a:ln>
                  <a:noFill/>
                </a:ln>
                <a:solidFill>
                  <a:schemeClr val="tx1"/>
                </a:solidFill>
                <a:effectLst/>
                <a:latin typeface="+mn-lt"/>
              </a:endParaRPr>
            </a:p>
          </p:txBody>
        </p:sp>
        <p:sp>
          <p:nvSpPr>
            <p:cNvPr id="39" name="Freeform 38"/>
            <p:cNvSpPr>
              <a:spLocks noEditPoints="1"/>
            </p:cNvSpPr>
            <p:nvPr/>
          </p:nvSpPr>
          <p:spPr bwMode="auto">
            <a:xfrm>
              <a:off x="4307018" y="4481729"/>
              <a:ext cx="40365" cy="617538"/>
            </a:xfrm>
            <a:custGeom>
              <a:avLst/>
              <a:gdLst>
                <a:gd name="T0" fmla="*/ 39 w 39"/>
                <a:gd name="T1" fmla="*/ 19 h 866"/>
                <a:gd name="T2" fmla="*/ 39 w 39"/>
                <a:gd name="T3" fmla="*/ 58 h 866"/>
                <a:gd name="T4" fmla="*/ 20 w 39"/>
                <a:gd name="T5" fmla="*/ 78 h 866"/>
                <a:gd name="T6" fmla="*/ 0 w 39"/>
                <a:gd name="T7" fmla="*/ 58 h 866"/>
                <a:gd name="T8" fmla="*/ 0 w 39"/>
                <a:gd name="T9" fmla="*/ 19 h 866"/>
                <a:gd name="T10" fmla="*/ 20 w 39"/>
                <a:gd name="T11" fmla="*/ 0 h 866"/>
                <a:gd name="T12" fmla="*/ 39 w 39"/>
                <a:gd name="T13" fmla="*/ 19 h 866"/>
                <a:gd name="T14" fmla="*/ 39 w 39"/>
                <a:gd name="T15" fmla="*/ 136 h 866"/>
                <a:gd name="T16" fmla="*/ 39 w 39"/>
                <a:gd name="T17" fmla="*/ 175 h 866"/>
                <a:gd name="T18" fmla="*/ 20 w 39"/>
                <a:gd name="T19" fmla="*/ 195 h 866"/>
                <a:gd name="T20" fmla="*/ 0 w 39"/>
                <a:gd name="T21" fmla="*/ 175 h 866"/>
                <a:gd name="T22" fmla="*/ 0 w 39"/>
                <a:gd name="T23" fmla="*/ 136 h 866"/>
                <a:gd name="T24" fmla="*/ 20 w 39"/>
                <a:gd name="T25" fmla="*/ 117 h 866"/>
                <a:gd name="T26" fmla="*/ 39 w 39"/>
                <a:gd name="T27" fmla="*/ 136 h 866"/>
                <a:gd name="T28" fmla="*/ 39 w 39"/>
                <a:gd name="T29" fmla="*/ 253 h 866"/>
                <a:gd name="T30" fmla="*/ 39 w 39"/>
                <a:gd name="T31" fmla="*/ 292 h 866"/>
                <a:gd name="T32" fmla="*/ 20 w 39"/>
                <a:gd name="T33" fmla="*/ 312 h 866"/>
                <a:gd name="T34" fmla="*/ 0 w 39"/>
                <a:gd name="T35" fmla="*/ 292 h 866"/>
                <a:gd name="T36" fmla="*/ 0 w 39"/>
                <a:gd name="T37" fmla="*/ 253 h 866"/>
                <a:gd name="T38" fmla="*/ 20 w 39"/>
                <a:gd name="T39" fmla="*/ 234 h 866"/>
                <a:gd name="T40" fmla="*/ 39 w 39"/>
                <a:gd name="T41" fmla="*/ 253 h 866"/>
                <a:gd name="T42" fmla="*/ 39 w 39"/>
                <a:gd name="T43" fmla="*/ 370 h 866"/>
                <a:gd name="T44" fmla="*/ 39 w 39"/>
                <a:gd name="T45" fmla="*/ 409 h 866"/>
                <a:gd name="T46" fmla="*/ 20 w 39"/>
                <a:gd name="T47" fmla="*/ 429 h 866"/>
                <a:gd name="T48" fmla="*/ 0 w 39"/>
                <a:gd name="T49" fmla="*/ 409 h 866"/>
                <a:gd name="T50" fmla="*/ 0 w 39"/>
                <a:gd name="T51" fmla="*/ 370 h 866"/>
                <a:gd name="T52" fmla="*/ 20 w 39"/>
                <a:gd name="T53" fmla="*/ 351 h 866"/>
                <a:gd name="T54" fmla="*/ 39 w 39"/>
                <a:gd name="T55" fmla="*/ 370 h 866"/>
                <a:gd name="T56" fmla="*/ 39 w 39"/>
                <a:gd name="T57" fmla="*/ 487 h 866"/>
                <a:gd name="T58" fmla="*/ 39 w 39"/>
                <a:gd name="T59" fmla="*/ 526 h 866"/>
                <a:gd name="T60" fmla="*/ 20 w 39"/>
                <a:gd name="T61" fmla="*/ 546 h 866"/>
                <a:gd name="T62" fmla="*/ 0 w 39"/>
                <a:gd name="T63" fmla="*/ 526 h 866"/>
                <a:gd name="T64" fmla="*/ 0 w 39"/>
                <a:gd name="T65" fmla="*/ 487 h 866"/>
                <a:gd name="T66" fmla="*/ 20 w 39"/>
                <a:gd name="T67" fmla="*/ 468 h 866"/>
                <a:gd name="T68" fmla="*/ 39 w 39"/>
                <a:gd name="T69" fmla="*/ 487 h 866"/>
                <a:gd name="T70" fmla="*/ 39 w 39"/>
                <a:gd name="T71" fmla="*/ 604 h 866"/>
                <a:gd name="T72" fmla="*/ 39 w 39"/>
                <a:gd name="T73" fmla="*/ 644 h 866"/>
                <a:gd name="T74" fmla="*/ 20 w 39"/>
                <a:gd name="T75" fmla="*/ 663 h 866"/>
                <a:gd name="T76" fmla="*/ 0 w 39"/>
                <a:gd name="T77" fmla="*/ 644 h 866"/>
                <a:gd name="T78" fmla="*/ 0 w 39"/>
                <a:gd name="T79" fmla="*/ 604 h 866"/>
                <a:gd name="T80" fmla="*/ 20 w 39"/>
                <a:gd name="T81" fmla="*/ 585 h 866"/>
                <a:gd name="T82" fmla="*/ 39 w 39"/>
                <a:gd name="T83" fmla="*/ 604 h 866"/>
                <a:gd name="T84" fmla="*/ 39 w 39"/>
                <a:gd name="T85" fmla="*/ 722 h 866"/>
                <a:gd name="T86" fmla="*/ 39 w 39"/>
                <a:gd name="T87" fmla="*/ 761 h 866"/>
                <a:gd name="T88" fmla="*/ 20 w 39"/>
                <a:gd name="T89" fmla="*/ 780 h 866"/>
                <a:gd name="T90" fmla="*/ 0 w 39"/>
                <a:gd name="T91" fmla="*/ 761 h 866"/>
                <a:gd name="T92" fmla="*/ 0 w 39"/>
                <a:gd name="T93" fmla="*/ 722 h 866"/>
                <a:gd name="T94" fmla="*/ 20 w 39"/>
                <a:gd name="T95" fmla="*/ 702 h 866"/>
                <a:gd name="T96" fmla="*/ 39 w 39"/>
                <a:gd name="T97" fmla="*/ 722 h 866"/>
                <a:gd name="T98" fmla="*/ 39 w 39"/>
                <a:gd name="T99" fmla="*/ 839 h 866"/>
                <a:gd name="T100" fmla="*/ 39 w 39"/>
                <a:gd name="T101" fmla="*/ 847 h 866"/>
                <a:gd name="T102" fmla="*/ 20 w 39"/>
                <a:gd name="T103" fmla="*/ 866 h 866"/>
                <a:gd name="T104" fmla="*/ 0 w 39"/>
                <a:gd name="T105" fmla="*/ 847 h 866"/>
                <a:gd name="T106" fmla="*/ 0 w 39"/>
                <a:gd name="T107" fmla="*/ 839 h 866"/>
                <a:gd name="T108" fmla="*/ 20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0" y="78"/>
                    <a:pt x="20" y="78"/>
                  </a:cubicBezTo>
                  <a:cubicBezTo>
                    <a:pt x="9" y="78"/>
                    <a:pt x="0" y="69"/>
                    <a:pt x="0" y="58"/>
                  </a:cubicBezTo>
                  <a:lnTo>
                    <a:pt x="0" y="19"/>
                  </a:lnTo>
                  <a:cubicBezTo>
                    <a:pt x="0" y="9"/>
                    <a:pt x="9" y="0"/>
                    <a:pt x="20" y="0"/>
                  </a:cubicBezTo>
                  <a:cubicBezTo>
                    <a:pt x="30" y="0"/>
                    <a:pt x="39" y="9"/>
                    <a:pt x="39" y="19"/>
                  </a:cubicBezTo>
                  <a:close/>
                  <a:moveTo>
                    <a:pt x="39" y="136"/>
                  </a:moveTo>
                  <a:lnTo>
                    <a:pt x="39" y="175"/>
                  </a:lnTo>
                  <a:cubicBezTo>
                    <a:pt x="39" y="186"/>
                    <a:pt x="30" y="195"/>
                    <a:pt x="20" y="195"/>
                  </a:cubicBezTo>
                  <a:cubicBezTo>
                    <a:pt x="9" y="195"/>
                    <a:pt x="0" y="186"/>
                    <a:pt x="0" y="175"/>
                  </a:cubicBezTo>
                  <a:lnTo>
                    <a:pt x="0" y="136"/>
                  </a:lnTo>
                  <a:cubicBezTo>
                    <a:pt x="0" y="126"/>
                    <a:pt x="9" y="117"/>
                    <a:pt x="20" y="117"/>
                  </a:cubicBezTo>
                  <a:cubicBezTo>
                    <a:pt x="30" y="117"/>
                    <a:pt x="39" y="126"/>
                    <a:pt x="39" y="136"/>
                  </a:cubicBezTo>
                  <a:close/>
                  <a:moveTo>
                    <a:pt x="39" y="253"/>
                  </a:moveTo>
                  <a:lnTo>
                    <a:pt x="39" y="292"/>
                  </a:lnTo>
                  <a:cubicBezTo>
                    <a:pt x="39" y="303"/>
                    <a:pt x="30" y="312"/>
                    <a:pt x="20" y="312"/>
                  </a:cubicBezTo>
                  <a:cubicBezTo>
                    <a:pt x="9" y="312"/>
                    <a:pt x="0" y="303"/>
                    <a:pt x="0" y="292"/>
                  </a:cubicBezTo>
                  <a:lnTo>
                    <a:pt x="0" y="253"/>
                  </a:lnTo>
                  <a:cubicBezTo>
                    <a:pt x="0" y="243"/>
                    <a:pt x="9" y="234"/>
                    <a:pt x="20" y="234"/>
                  </a:cubicBezTo>
                  <a:cubicBezTo>
                    <a:pt x="30" y="234"/>
                    <a:pt x="39" y="243"/>
                    <a:pt x="39" y="253"/>
                  </a:cubicBezTo>
                  <a:close/>
                  <a:moveTo>
                    <a:pt x="39" y="370"/>
                  </a:moveTo>
                  <a:lnTo>
                    <a:pt x="39" y="409"/>
                  </a:lnTo>
                  <a:cubicBezTo>
                    <a:pt x="39" y="420"/>
                    <a:pt x="30" y="429"/>
                    <a:pt x="20" y="429"/>
                  </a:cubicBezTo>
                  <a:cubicBezTo>
                    <a:pt x="9" y="429"/>
                    <a:pt x="0" y="420"/>
                    <a:pt x="0" y="409"/>
                  </a:cubicBezTo>
                  <a:lnTo>
                    <a:pt x="0" y="370"/>
                  </a:lnTo>
                  <a:cubicBezTo>
                    <a:pt x="0" y="360"/>
                    <a:pt x="9" y="351"/>
                    <a:pt x="20" y="351"/>
                  </a:cubicBezTo>
                  <a:cubicBezTo>
                    <a:pt x="30" y="351"/>
                    <a:pt x="39" y="360"/>
                    <a:pt x="39" y="370"/>
                  </a:cubicBezTo>
                  <a:close/>
                  <a:moveTo>
                    <a:pt x="39" y="487"/>
                  </a:moveTo>
                  <a:lnTo>
                    <a:pt x="39" y="526"/>
                  </a:lnTo>
                  <a:cubicBezTo>
                    <a:pt x="39" y="537"/>
                    <a:pt x="30" y="546"/>
                    <a:pt x="20" y="546"/>
                  </a:cubicBezTo>
                  <a:cubicBezTo>
                    <a:pt x="9" y="546"/>
                    <a:pt x="0" y="537"/>
                    <a:pt x="0" y="526"/>
                  </a:cubicBezTo>
                  <a:lnTo>
                    <a:pt x="0" y="487"/>
                  </a:lnTo>
                  <a:cubicBezTo>
                    <a:pt x="0" y="477"/>
                    <a:pt x="9" y="468"/>
                    <a:pt x="20" y="468"/>
                  </a:cubicBezTo>
                  <a:cubicBezTo>
                    <a:pt x="30" y="468"/>
                    <a:pt x="39" y="477"/>
                    <a:pt x="39" y="487"/>
                  </a:cubicBezTo>
                  <a:close/>
                  <a:moveTo>
                    <a:pt x="39" y="604"/>
                  </a:moveTo>
                  <a:lnTo>
                    <a:pt x="39" y="644"/>
                  </a:lnTo>
                  <a:cubicBezTo>
                    <a:pt x="39" y="654"/>
                    <a:pt x="30" y="663"/>
                    <a:pt x="20" y="663"/>
                  </a:cubicBezTo>
                  <a:cubicBezTo>
                    <a:pt x="9" y="663"/>
                    <a:pt x="0" y="654"/>
                    <a:pt x="0" y="644"/>
                  </a:cubicBezTo>
                  <a:lnTo>
                    <a:pt x="0" y="604"/>
                  </a:lnTo>
                  <a:cubicBezTo>
                    <a:pt x="0" y="594"/>
                    <a:pt x="9" y="585"/>
                    <a:pt x="20" y="585"/>
                  </a:cubicBezTo>
                  <a:cubicBezTo>
                    <a:pt x="30" y="585"/>
                    <a:pt x="39" y="594"/>
                    <a:pt x="39" y="604"/>
                  </a:cubicBezTo>
                  <a:close/>
                  <a:moveTo>
                    <a:pt x="39" y="722"/>
                  </a:moveTo>
                  <a:lnTo>
                    <a:pt x="39" y="761"/>
                  </a:lnTo>
                  <a:cubicBezTo>
                    <a:pt x="39" y="771"/>
                    <a:pt x="30" y="780"/>
                    <a:pt x="20" y="780"/>
                  </a:cubicBezTo>
                  <a:cubicBezTo>
                    <a:pt x="9" y="780"/>
                    <a:pt x="0" y="771"/>
                    <a:pt x="0" y="761"/>
                  </a:cubicBezTo>
                  <a:lnTo>
                    <a:pt x="0" y="722"/>
                  </a:lnTo>
                  <a:cubicBezTo>
                    <a:pt x="0" y="711"/>
                    <a:pt x="9" y="702"/>
                    <a:pt x="20" y="702"/>
                  </a:cubicBezTo>
                  <a:cubicBezTo>
                    <a:pt x="30" y="702"/>
                    <a:pt x="39" y="711"/>
                    <a:pt x="39" y="722"/>
                  </a:cubicBezTo>
                  <a:close/>
                  <a:moveTo>
                    <a:pt x="39" y="839"/>
                  </a:moveTo>
                  <a:lnTo>
                    <a:pt x="39" y="847"/>
                  </a:lnTo>
                  <a:cubicBezTo>
                    <a:pt x="39" y="857"/>
                    <a:pt x="30" y="866"/>
                    <a:pt x="20" y="866"/>
                  </a:cubicBezTo>
                  <a:cubicBezTo>
                    <a:pt x="9" y="866"/>
                    <a:pt x="0" y="857"/>
                    <a:pt x="0" y="847"/>
                  </a:cubicBezTo>
                  <a:lnTo>
                    <a:pt x="0" y="839"/>
                  </a:lnTo>
                  <a:cubicBezTo>
                    <a:pt x="0" y="828"/>
                    <a:pt x="9" y="819"/>
                    <a:pt x="20" y="819"/>
                  </a:cubicBezTo>
                  <a:cubicBezTo>
                    <a:pt x="30"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40" name="Freeform 39"/>
            <p:cNvSpPr>
              <a:spLocks/>
            </p:cNvSpPr>
            <p:nvPr/>
          </p:nvSpPr>
          <p:spPr bwMode="auto">
            <a:xfrm>
              <a:off x="4258940" y="5070692"/>
              <a:ext cx="178086" cy="120650"/>
            </a:xfrm>
            <a:custGeom>
              <a:avLst/>
              <a:gdLst>
                <a:gd name="T0" fmla="*/ 0 w 75"/>
                <a:gd name="T1" fmla="*/ 0 h 76"/>
                <a:gd name="T2" fmla="*/ 38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8" y="76"/>
                  </a:lnTo>
                  <a:lnTo>
                    <a:pt x="75"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30" name="Rectangle 29"/>
            <p:cNvSpPr>
              <a:spLocks noChangeArrowheads="1"/>
            </p:cNvSpPr>
            <p:nvPr/>
          </p:nvSpPr>
          <p:spPr bwMode="auto">
            <a:xfrm>
              <a:off x="6160719" y="5294262"/>
              <a:ext cx="2192878"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rPr>
                <a:t>CustomerFD.dat</a:t>
              </a:r>
              <a:endParaRPr kumimoji="0" lang="en-US" altLang="en-US" sz="2000" i="0" u="none" strike="noStrike" cap="none" normalizeH="0" baseline="0" dirty="0">
                <a:ln>
                  <a:noFill/>
                </a:ln>
                <a:solidFill>
                  <a:schemeClr val="tx1"/>
                </a:solidFill>
                <a:effectLst/>
                <a:latin typeface="+mn-lt"/>
              </a:endParaRPr>
            </a:p>
          </p:txBody>
        </p:sp>
        <p:sp>
          <p:nvSpPr>
            <p:cNvPr id="41" name="Freeform 40"/>
            <p:cNvSpPr>
              <a:spLocks noEditPoints="1"/>
            </p:cNvSpPr>
            <p:nvPr/>
          </p:nvSpPr>
          <p:spPr bwMode="auto">
            <a:xfrm>
              <a:off x="7262491" y="4463791"/>
              <a:ext cx="40365" cy="617538"/>
            </a:xfrm>
            <a:custGeom>
              <a:avLst/>
              <a:gdLst>
                <a:gd name="T0" fmla="*/ 39 w 39"/>
                <a:gd name="T1" fmla="*/ 19 h 866"/>
                <a:gd name="T2" fmla="*/ 39 w 39"/>
                <a:gd name="T3" fmla="*/ 58 h 866"/>
                <a:gd name="T4" fmla="*/ 20 w 39"/>
                <a:gd name="T5" fmla="*/ 78 h 866"/>
                <a:gd name="T6" fmla="*/ 0 w 39"/>
                <a:gd name="T7" fmla="*/ 58 h 866"/>
                <a:gd name="T8" fmla="*/ 0 w 39"/>
                <a:gd name="T9" fmla="*/ 19 h 866"/>
                <a:gd name="T10" fmla="*/ 20 w 39"/>
                <a:gd name="T11" fmla="*/ 0 h 866"/>
                <a:gd name="T12" fmla="*/ 39 w 39"/>
                <a:gd name="T13" fmla="*/ 19 h 866"/>
                <a:gd name="T14" fmla="*/ 39 w 39"/>
                <a:gd name="T15" fmla="*/ 136 h 866"/>
                <a:gd name="T16" fmla="*/ 39 w 39"/>
                <a:gd name="T17" fmla="*/ 175 h 866"/>
                <a:gd name="T18" fmla="*/ 20 w 39"/>
                <a:gd name="T19" fmla="*/ 195 h 866"/>
                <a:gd name="T20" fmla="*/ 0 w 39"/>
                <a:gd name="T21" fmla="*/ 175 h 866"/>
                <a:gd name="T22" fmla="*/ 0 w 39"/>
                <a:gd name="T23" fmla="*/ 136 h 866"/>
                <a:gd name="T24" fmla="*/ 20 w 39"/>
                <a:gd name="T25" fmla="*/ 117 h 866"/>
                <a:gd name="T26" fmla="*/ 39 w 39"/>
                <a:gd name="T27" fmla="*/ 136 h 866"/>
                <a:gd name="T28" fmla="*/ 39 w 39"/>
                <a:gd name="T29" fmla="*/ 253 h 866"/>
                <a:gd name="T30" fmla="*/ 39 w 39"/>
                <a:gd name="T31" fmla="*/ 292 h 866"/>
                <a:gd name="T32" fmla="*/ 20 w 39"/>
                <a:gd name="T33" fmla="*/ 312 h 866"/>
                <a:gd name="T34" fmla="*/ 0 w 39"/>
                <a:gd name="T35" fmla="*/ 292 h 866"/>
                <a:gd name="T36" fmla="*/ 0 w 39"/>
                <a:gd name="T37" fmla="*/ 253 h 866"/>
                <a:gd name="T38" fmla="*/ 20 w 39"/>
                <a:gd name="T39" fmla="*/ 234 h 866"/>
                <a:gd name="T40" fmla="*/ 39 w 39"/>
                <a:gd name="T41" fmla="*/ 253 h 866"/>
                <a:gd name="T42" fmla="*/ 39 w 39"/>
                <a:gd name="T43" fmla="*/ 370 h 866"/>
                <a:gd name="T44" fmla="*/ 39 w 39"/>
                <a:gd name="T45" fmla="*/ 409 h 866"/>
                <a:gd name="T46" fmla="*/ 20 w 39"/>
                <a:gd name="T47" fmla="*/ 429 h 866"/>
                <a:gd name="T48" fmla="*/ 0 w 39"/>
                <a:gd name="T49" fmla="*/ 409 h 866"/>
                <a:gd name="T50" fmla="*/ 0 w 39"/>
                <a:gd name="T51" fmla="*/ 370 h 866"/>
                <a:gd name="T52" fmla="*/ 20 w 39"/>
                <a:gd name="T53" fmla="*/ 351 h 866"/>
                <a:gd name="T54" fmla="*/ 39 w 39"/>
                <a:gd name="T55" fmla="*/ 370 h 866"/>
                <a:gd name="T56" fmla="*/ 39 w 39"/>
                <a:gd name="T57" fmla="*/ 487 h 866"/>
                <a:gd name="T58" fmla="*/ 39 w 39"/>
                <a:gd name="T59" fmla="*/ 526 h 866"/>
                <a:gd name="T60" fmla="*/ 20 w 39"/>
                <a:gd name="T61" fmla="*/ 546 h 866"/>
                <a:gd name="T62" fmla="*/ 0 w 39"/>
                <a:gd name="T63" fmla="*/ 526 h 866"/>
                <a:gd name="T64" fmla="*/ 0 w 39"/>
                <a:gd name="T65" fmla="*/ 487 h 866"/>
                <a:gd name="T66" fmla="*/ 20 w 39"/>
                <a:gd name="T67" fmla="*/ 468 h 866"/>
                <a:gd name="T68" fmla="*/ 39 w 39"/>
                <a:gd name="T69" fmla="*/ 487 h 866"/>
                <a:gd name="T70" fmla="*/ 39 w 39"/>
                <a:gd name="T71" fmla="*/ 604 h 866"/>
                <a:gd name="T72" fmla="*/ 39 w 39"/>
                <a:gd name="T73" fmla="*/ 644 h 866"/>
                <a:gd name="T74" fmla="*/ 20 w 39"/>
                <a:gd name="T75" fmla="*/ 663 h 866"/>
                <a:gd name="T76" fmla="*/ 0 w 39"/>
                <a:gd name="T77" fmla="*/ 644 h 866"/>
                <a:gd name="T78" fmla="*/ 0 w 39"/>
                <a:gd name="T79" fmla="*/ 604 h 866"/>
                <a:gd name="T80" fmla="*/ 20 w 39"/>
                <a:gd name="T81" fmla="*/ 585 h 866"/>
                <a:gd name="T82" fmla="*/ 39 w 39"/>
                <a:gd name="T83" fmla="*/ 604 h 866"/>
                <a:gd name="T84" fmla="*/ 39 w 39"/>
                <a:gd name="T85" fmla="*/ 722 h 866"/>
                <a:gd name="T86" fmla="*/ 39 w 39"/>
                <a:gd name="T87" fmla="*/ 761 h 866"/>
                <a:gd name="T88" fmla="*/ 20 w 39"/>
                <a:gd name="T89" fmla="*/ 780 h 866"/>
                <a:gd name="T90" fmla="*/ 0 w 39"/>
                <a:gd name="T91" fmla="*/ 761 h 866"/>
                <a:gd name="T92" fmla="*/ 0 w 39"/>
                <a:gd name="T93" fmla="*/ 722 h 866"/>
                <a:gd name="T94" fmla="*/ 20 w 39"/>
                <a:gd name="T95" fmla="*/ 702 h 866"/>
                <a:gd name="T96" fmla="*/ 39 w 39"/>
                <a:gd name="T97" fmla="*/ 722 h 866"/>
                <a:gd name="T98" fmla="*/ 39 w 39"/>
                <a:gd name="T99" fmla="*/ 839 h 866"/>
                <a:gd name="T100" fmla="*/ 39 w 39"/>
                <a:gd name="T101" fmla="*/ 847 h 866"/>
                <a:gd name="T102" fmla="*/ 20 w 39"/>
                <a:gd name="T103" fmla="*/ 866 h 866"/>
                <a:gd name="T104" fmla="*/ 0 w 39"/>
                <a:gd name="T105" fmla="*/ 847 h 866"/>
                <a:gd name="T106" fmla="*/ 0 w 39"/>
                <a:gd name="T107" fmla="*/ 839 h 866"/>
                <a:gd name="T108" fmla="*/ 20 w 39"/>
                <a:gd name="T109" fmla="*/ 819 h 866"/>
                <a:gd name="T110" fmla="*/ 39 w 39"/>
                <a:gd name="T111" fmla="*/ 839 h 8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9" h="866">
                  <a:moveTo>
                    <a:pt x="39" y="19"/>
                  </a:moveTo>
                  <a:lnTo>
                    <a:pt x="39" y="58"/>
                  </a:lnTo>
                  <a:cubicBezTo>
                    <a:pt x="39" y="69"/>
                    <a:pt x="30" y="78"/>
                    <a:pt x="20" y="78"/>
                  </a:cubicBezTo>
                  <a:cubicBezTo>
                    <a:pt x="9" y="78"/>
                    <a:pt x="0" y="69"/>
                    <a:pt x="0" y="58"/>
                  </a:cubicBezTo>
                  <a:lnTo>
                    <a:pt x="0" y="19"/>
                  </a:lnTo>
                  <a:cubicBezTo>
                    <a:pt x="0" y="9"/>
                    <a:pt x="9" y="0"/>
                    <a:pt x="20" y="0"/>
                  </a:cubicBezTo>
                  <a:cubicBezTo>
                    <a:pt x="30" y="0"/>
                    <a:pt x="39" y="9"/>
                    <a:pt x="39" y="19"/>
                  </a:cubicBezTo>
                  <a:close/>
                  <a:moveTo>
                    <a:pt x="39" y="136"/>
                  </a:moveTo>
                  <a:lnTo>
                    <a:pt x="39" y="175"/>
                  </a:lnTo>
                  <a:cubicBezTo>
                    <a:pt x="39" y="186"/>
                    <a:pt x="30" y="195"/>
                    <a:pt x="20" y="195"/>
                  </a:cubicBezTo>
                  <a:cubicBezTo>
                    <a:pt x="9" y="195"/>
                    <a:pt x="0" y="186"/>
                    <a:pt x="0" y="175"/>
                  </a:cubicBezTo>
                  <a:lnTo>
                    <a:pt x="0" y="136"/>
                  </a:lnTo>
                  <a:cubicBezTo>
                    <a:pt x="0" y="126"/>
                    <a:pt x="9" y="117"/>
                    <a:pt x="20" y="117"/>
                  </a:cubicBezTo>
                  <a:cubicBezTo>
                    <a:pt x="30" y="117"/>
                    <a:pt x="39" y="126"/>
                    <a:pt x="39" y="136"/>
                  </a:cubicBezTo>
                  <a:close/>
                  <a:moveTo>
                    <a:pt x="39" y="253"/>
                  </a:moveTo>
                  <a:lnTo>
                    <a:pt x="39" y="292"/>
                  </a:lnTo>
                  <a:cubicBezTo>
                    <a:pt x="39" y="303"/>
                    <a:pt x="30" y="312"/>
                    <a:pt x="20" y="312"/>
                  </a:cubicBezTo>
                  <a:cubicBezTo>
                    <a:pt x="9" y="312"/>
                    <a:pt x="0" y="303"/>
                    <a:pt x="0" y="292"/>
                  </a:cubicBezTo>
                  <a:lnTo>
                    <a:pt x="0" y="253"/>
                  </a:lnTo>
                  <a:cubicBezTo>
                    <a:pt x="0" y="243"/>
                    <a:pt x="9" y="234"/>
                    <a:pt x="20" y="234"/>
                  </a:cubicBezTo>
                  <a:cubicBezTo>
                    <a:pt x="30" y="234"/>
                    <a:pt x="39" y="243"/>
                    <a:pt x="39" y="253"/>
                  </a:cubicBezTo>
                  <a:close/>
                  <a:moveTo>
                    <a:pt x="39" y="370"/>
                  </a:moveTo>
                  <a:lnTo>
                    <a:pt x="39" y="409"/>
                  </a:lnTo>
                  <a:cubicBezTo>
                    <a:pt x="39" y="420"/>
                    <a:pt x="30" y="429"/>
                    <a:pt x="20" y="429"/>
                  </a:cubicBezTo>
                  <a:cubicBezTo>
                    <a:pt x="9" y="429"/>
                    <a:pt x="0" y="420"/>
                    <a:pt x="0" y="409"/>
                  </a:cubicBezTo>
                  <a:lnTo>
                    <a:pt x="0" y="370"/>
                  </a:lnTo>
                  <a:cubicBezTo>
                    <a:pt x="0" y="360"/>
                    <a:pt x="9" y="351"/>
                    <a:pt x="20" y="351"/>
                  </a:cubicBezTo>
                  <a:cubicBezTo>
                    <a:pt x="30" y="351"/>
                    <a:pt x="39" y="360"/>
                    <a:pt x="39" y="370"/>
                  </a:cubicBezTo>
                  <a:close/>
                  <a:moveTo>
                    <a:pt x="39" y="487"/>
                  </a:moveTo>
                  <a:lnTo>
                    <a:pt x="39" y="526"/>
                  </a:lnTo>
                  <a:cubicBezTo>
                    <a:pt x="39" y="537"/>
                    <a:pt x="30" y="546"/>
                    <a:pt x="20" y="546"/>
                  </a:cubicBezTo>
                  <a:cubicBezTo>
                    <a:pt x="9" y="546"/>
                    <a:pt x="0" y="537"/>
                    <a:pt x="0" y="526"/>
                  </a:cubicBezTo>
                  <a:lnTo>
                    <a:pt x="0" y="487"/>
                  </a:lnTo>
                  <a:cubicBezTo>
                    <a:pt x="0" y="477"/>
                    <a:pt x="9" y="468"/>
                    <a:pt x="20" y="468"/>
                  </a:cubicBezTo>
                  <a:cubicBezTo>
                    <a:pt x="30" y="468"/>
                    <a:pt x="39" y="477"/>
                    <a:pt x="39" y="487"/>
                  </a:cubicBezTo>
                  <a:close/>
                  <a:moveTo>
                    <a:pt x="39" y="604"/>
                  </a:moveTo>
                  <a:lnTo>
                    <a:pt x="39" y="644"/>
                  </a:lnTo>
                  <a:cubicBezTo>
                    <a:pt x="39" y="654"/>
                    <a:pt x="30" y="663"/>
                    <a:pt x="20" y="663"/>
                  </a:cubicBezTo>
                  <a:cubicBezTo>
                    <a:pt x="9" y="663"/>
                    <a:pt x="0" y="654"/>
                    <a:pt x="0" y="644"/>
                  </a:cubicBezTo>
                  <a:lnTo>
                    <a:pt x="0" y="604"/>
                  </a:lnTo>
                  <a:cubicBezTo>
                    <a:pt x="0" y="594"/>
                    <a:pt x="9" y="585"/>
                    <a:pt x="20" y="585"/>
                  </a:cubicBezTo>
                  <a:cubicBezTo>
                    <a:pt x="30" y="585"/>
                    <a:pt x="39" y="594"/>
                    <a:pt x="39" y="604"/>
                  </a:cubicBezTo>
                  <a:close/>
                  <a:moveTo>
                    <a:pt x="39" y="722"/>
                  </a:moveTo>
                  <a:lnTo>
                    <a:pt x="39" y="761"/>
                  </a:lnTo>
                  <a:cubicBezTo>
                    <a:pt x="39" y="771"/>
                    <a:pt x="30" y="780"/>
                    <a:pt x="20" y="780"/>
                  </a:cubicBezTo>
                  <a:cubicBezTo>
                    <a:pt x="9" y="780"/>
                    <a:pt x="0" y="771"/>
                    <a:pt x="0" y="761"/>
                  </a:cubicBezTo>
                  <a:lnTo>
                    <a:pt x="0" y="722"/>
                  </a:lnTo>
                  <a:cubicBezTo>
                    <a:pt x="0" y="711"/>
                    <a:pt x="9" y="702"/>
                    <a:pt x="20" y="702"/>
                  </a:cubicBezTo>
                  <a:cubicBezTo>
                    <a:pt x="30" y="702"/>
                    <a:pt x="39" y="711"/>
                    <a:pt x="39" y="722"/>
                  </a:cubicBezTo>
                  <a:close/>
                  <a:moveTo>
                    <a:pt x="39" y="839"/>
                  </a:moveTo>
                  <a:lnTo>
                    <a:pt x="39" y="847"/>
                  </a:lnTo>
                  <a:cubicBezTo>
                    <a:pt x="39" y="857"/>
                    <a:pt x="30" y="866"/>
                    <a:pt x="20" y="866"/>
                  </a:cubicBezTo>
                  <a:cubicBezTo>
                    <a:pt x="9" y="866"/>
                    <a:pt x="0" y="857"/>
                    <a:pt x="0" y="847"/>
                  </a:cubicBezTo>
                  <a:lnTo>
                    <a:pt x="0" y="839"/>
                  </a:lnTo>
                  <a:cubicBezTo>
                    <a:pt x="0" y="828"/>
                    <a:pt x="9" y="819"/>
                    <a:pt x="20" y="819"/>
                  </a:cubicBezTo>
                  <a:cubicBezTo>
                    <a:pt x="30" y="819"/>
                    <a:pt x="39" y="828"/>
                    <a:pt x="39" y="83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42" name="Freeform 41"/>
            <p:cNvSpPr>
              <a:spLocks/>
            </p:cNvSpPr>
            <p:nvPr/>
          </p:nvSpPr>
          <p:spPr bwMode="auto">
            <a:xfrm>
              <a:off x="7214414" y="5052754"/>
              <a:ext cx="178086" cy="120650"/>
            </a:xfrm>
            <a:custGeom>
              <a:avLst/>
              <a:gdLst>
                <a:gd name="T0" fmla="*/ 0 w 75"/>
                <a:gd name="T1" fmla="*/ 0 h 76"/>
                <a:gd name="T2" fmla="*/ 38 w 75"/>
                <a:gd name="T3" fmla="*/ 76 h 76"/>
                <a:gd name="T4" fmla="*/ 75 w 75"/>
                <a:gd name="T5" fmla="*/ 0 h 76"/>
                <a:gd name="T6" fmla="*/ 0 w 75"/>
                <a:gd name="T7" fmla="*/ 0 h 76"/>
              </a:gdLst>
              <a:ahLst/>
              <a:cxnLst>
                <a:cxn ang="0">
                  <a:pos x="T0" y="T1"/>
                </a:cxn>
                <a:cxn ang="0">
                  <a:pos x="T2" y="T3"/>
                </a:cxn>
                <a:cxn ang="0">
                  <a:pos x="T4" y="T5"/>
                </a:cxn>
                <a:cxn ang="0">
                  <a:pos x="T6" y="T7"/>
                </a:cxn>
              </a:cxnLst>
              <a:rect l="0" t="0" r="r" b="b"/>
              <a:pathLst>
                <a:path w="75" h="76">
                  <a:moveTo>
                    <a:pt x="0" y="0"/>
                  </a:moveTo>
                  <a:lnTo>
                    <a:pt x="38" y="76"/>
                  </a:lnTo>
                  <a:lnTo>
                    <a:pt x="75"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45" name="Rectangle 44"/>
            <p:cNvSpPr>
              <a:spLocks noChangeArrowheads="1"/>
            </p:cNvSpPr>
            <p:nvPr/>
          </p:nvSpPr>
          <p:spPr bwMode="auto">
            <a:xfrm>
              <a:off x="9279414" y="5278456"/>
              <a:ext cx="1839991"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i="0" u="none" strike="noStrike" cap="none" normalizeH="0" baseline="0" dirty="0">
                  <a:ln>
                    <a:noFill/>
                  </a:ln>
                  <a:solidFill>
                    <a:srgbClr val="000000"/>
                  </a:solidFill>
                  <a:effectLst/>
                  <a:latin typeface="+mn-lt"/>
                </a:rPr>
                <a:t>CustomerTxn.dat</a:t>
              </a:r>
              <a:endParaRPr kumimoji="0" lang="en-US" altLang="en-US" sz="2000" i="0" u="none" strike="noStrike" cap="none" normalizeH="0" baseline="0" dirty="0">
                <a:ln>
                  <a:noFill/>
                </a:ln>
                <a:solidFill>
                  <a:schemeClr val="tx1"/>
                </a:solidFill>
                <a:effectLst/>
                <a:latin typeface="+mn-lt"/>
              </a:endParaRPr>
            </a:p>
          </p:txBody>
        </p:sp>
        <p:sp>
          <p:nvSpPr>
            <p:cNvPr id="46" name="Freeform 45"/>
            <p:cNvSpPr>
              <a:spLocks noEditPoints="1"/>
            </p:cNvSpPr>
            <p:nvPr/>
          </p:nvSpPr>
          <p:spPr bwMode="auto">
            <a:xfrm>
              <a:off x="10327188" y="4449573"/>
              <a:ext cx="42740" cy="555625"/>
            </a:xfrm>
            <a:custGeom>
              <a:avLst/>
              <a:gdLst>
                <a:gd name="T0" fmla="*/ 0 w 39"/>
                <a:gd name="T1" fmla="*/ 761 h 781"/>
                <a:gd name="T2" fmla="*/ 0 w 39"/>
                <a:gd name="T3" fmla="*/ 722 h 781"/>
                <a:gd name="T4" fmla="*/ 20 w 39"/>
                <a:gd name="T5" fmla="*/ 703 h 781"/>
                <a:gd name="T6" fmla="*/ 39 w 39"/>
                <a:gd name="T7" fmla="*/ 722 h 781"/>
                <a:gd name="T8" fmla="*/ 39 w 39"/>
                <a:gd name="T9" fmla="*/ 761 h 781"/>
                <a:gd name="T10" fmla="*/ 20 w 39"/>
                <a:gd name="T11" fmla="*/ 781 h 781"/>
                <a:gd name="T12" fmla="*/ 0 w 39"/>
                <a:gd name="T13" fmla="*/ 761 h 781"/>
                <a:gd name="T14" fmla="*/ 0 w 39"/>
                <a:gd name="T15" fmla="*/ 644 h 781"/>
                <a:gd name="T16" fmla="*/ 0 w 39"/>
                <a:gd name="T17" fmla="*/ 605 h 781"/>
                <a:gd name="T18" fmla="*/ 20 w 39"/>
                <a:gd name="T19" fmla="*/ 586 h 781"/>
                <a:gd name="T20" fmla="*/ 39 w 39"/>
                <a:gd name="T21" fmla="*/ 605 h 781"/>
                <a:gd name="T22" fmla="*/ 39 w 39"/>
                <a:gd name="T23" fmla="*/ 644 h 781"/>
                <a:gd name="T24" fmla="*/ 20 w 39"/>
                <a:gd name="T25" fmla="*/ 664 h 781"/>
                <a:gd name="T26" fmla="*/ 0 w 39"/>
                <a:gd name="T27" fmla="*/ 644 h 781"/>
                <a:gd name="T28" fmla="*/ 0 w 39"/>
                <a:gd name="T29" fmla="*/ 527 h 781"/>
                <a:gd name="T30" fmla="*/ 0 w 39"/>
                <a:gd name="T31" fmla="*/ 488 h 781"/>
                <a:gd name="T32" fmla="*/ 20 w 39"/>
                <a:gd name="T33" fmla="*/ 469 h 781"/>
                <a:gd name="T34" fmla="*/ 39 w 39"/>
                <a:gd name="T35" fmla="*/ 488 h 781"/>
                <a:gd name="T36" fmla="*/ 39 w 39"/>
                <a:gd name="T37" fmla="*/ 527 h 781"/>
                <a:gd name="T38" fmla="*/ 20 w 39"/>
                <a:gd name="T39" fmla="*/ 547 h 781"/>
                <a:gd name="T40" fmla="*/ 0 w 39"/>
                <a:gd name="T41" fmla="*/ 527 h 781"/>
                <a:gd name="T42" fmla="*/ 0 w 39"/>
                <a:gd name="T43" fmla="*/ 410 h 781"/>
                <a:gd name="T44" fmla="*/ 0 w 39"/>
                <a:gd name="T45" fmla="*/ 371 h 781"/>
                <a:gd name="T46" fmla="*/ 20 w 39"/>
                <a:gd name="T47" fmla="*/ 352 h 781"/>
                <a:gd name="T48" fmla="*/ 39 w 39"/>
                <a:gd name="T49" fmla="*/ 371 h 781"/>
                <a:gd name="T50" fmla="*/ 39 w 39"/>
                <a:gd name="T51" fmla="*/ 410 h 781"/>
                <a:gd name="T52" fmla="*/ 20 w 39"/>
                <a:gd name="T53" fmla="*/ 430 h 781"/>
                <a:gd name="T54" fmla="*/ 0 w 39"/>
                <a:gd name="T55" fmla="*/ 410 h 781"/>
                <a:gd name="T56" fmla="*/ 0 w 39"/>
                <a:gd name="T57" fmla="*/ 293 h 781"/>
                <a:gd name="T58" fmla="*/ 0 w 39"/>
                <a:gd name="T59" fmla="*/ 254 h 781"/>
                <a:gd name="T60" fmla="*/ 20 w 39"/>
                <a:gd name="T61" fmla="*/ 234 h 781"/>
                <a:gd name="T62" fmla="*/ 39 w 39"/>
                <a:gd name="T63" fmla="*/ 254 h 781"/>
                <a:gd name="T64" fmla="*/ 39 w 39"/>
                <a:gd name="T65" fmla="*/ 293 h 781"/>
                <a:gd name="T66" fmla="*/ 20 w 39"/>
                <a:gd name="T67" fmla="*/ 313 h 781"/>
                <a:gd name="T68" fmla="*/ 0 w 39"/>
                <a:gd name="T69" fmla="*/ 293 h 781"/>
                <a:gd name="T70" fmla="*/ 0 w 39"/>
                <a:gd name="T71" fmla="*/ 176 h 781"/>
                <a:gd name="T72" fmla="*/ 0 w 39"/>
                <a:gd name="T73" fmla="*/ 137 h 781"/>
                <a:gd name="T74" fmla="*/ 20 w 39"/>
                <a:gd name="T75" fmla="*/ 117 h 781"/>
                <a:gd name="T76" fmla="*/ 39 w 39"/>
                <a:gd name="T77" fmla="*/ 137 h 781"/>
                <a:gd name="T78" fmla="*/ 39 w 39"/>
                <a:gd name="T79" fmla="*/ 176 h 781"/>
                <a:gd name="T80" fmla="*/ 20 w 39"/>
                <a:gd name="T81" fmla="*/ 195 h 781"/>
                <a:gd name="T82" fmla="*/ 0 w 39"/>
                <a:gd name="T83" fmla="*/ 176 h 781"/>
                <a:gd name="T84" fmla="*/ 0 w 39"/>
                <a:gd name="T85" fmla="*/ 59 h 781"/>
                <a:gd name="T86" fmla="*/ 0 w 39"/>
                <a:gd name="T87" fmla="*/ 20 h 781"/>
                <a:gd name="T88" fmla="*/ 20 w 39"/>
                <a:gd name="T89" fmla="*/ 0 h 781"/>
                <a:gd name="T90" fmla="*/ 39 w 39"/>
                <a:gd name="T91" fmla="*/ 20 h 781"/>
                <a:gd name="T92" fmla="*/ 39 w 39"/>
                <a:gd name="T93" fmla="*/ 59 h 781"/>
                <a:gd name="T94" fmla="*/ 20 w 39"/>
                <a:gd name="T95" fmla="*/ 78 h 781"/>
                <a:gd name="T96" fmla="*/ 0 w 39"/>
                <a:gd name="T97" fmla="*/ 59 h 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 h="781">
                  <a:moveTo>
                    <a:pt x="0" y="761"/>
                  </a:moveTo>
                  <a:lnTo>
                    <a:pt x="0" y="722"/>
                  </a:lnTo>
                  <a:cubicBezTo>
                    <a:pt x="0" y="711"/>
                    <a:pt x="9" y="703"/>
                    <a:pt x="20" y="703"/>
                  </a:cubicBezTo>
                  <a:cubicBezTo>
                    <a:pt x="30" y="703"/>
                    <a:pt x="39" y="711"/>
                    <a:pt x="39" y="722"/>
                  </a:cubicBezTo>
                  <a:lnTo>
                    <a:pt x="39" y="761"/>
                  </a:lnTo>
                  <a:cubicBezTo>
                    <a:pt x="39" y="772"/>
                    <a:pt x="30" y="781"/>
                    <a:pt x="20" y="781"/>
                  </a:cubicBezTo>
                  <a:cubicBezTo>
                    <a:pt x="9" y="781"/>
                    <a:pt x="0" y="772"/>
                    <a:pt x="0" y="761"/>
                  </a:cubicBezTo>
                  <a:close/>
                  <a:moveTo>
                    <a:pt x="0" y="644"/>
                  </a:moveTo>
                  <a:lnTo>
                    <a:pt x="0" y="605"/>
                  </a:lnTo>
                  <a:cubicBezTo>
                    <a:pt x="0" y="594"/>
                    <a:pt x="9" y="586"/>
                    <a:pt x="20" y="586"/>
                  </a:cubicBezTo>
                  <a:cubicBezTo>
                    <a:pt x="30" y="586"/>
                    <a:pt x="39" y="594"/>
                    <a:pt x="39" y="605"/>
                  </a:cubicBezTo>
                  <a:lnTo>
                    <a:pt x="39" y="644"/>
                  </a:lnTo>
                  <a:cubicBezTo>
                    <a:pt x="39" y="655"/>
                    <a:pt x="30" y="664"/>
                    <a:pt x="20" y="664"/>
                  </a:cubicBezTo>
                  <a:cubicBezTo>
                    <a:pt x="9" y="664"/>
                    <a:pt x="0" y="655"/>
                    <a:pt x="0" y="644"/>
                  </a:cubicBezTo>
                  <a:close/>
                  <a:moveTo>
                    <a:pt x="0" y="527"/>
                  </a:moveTo>
                  <a:lnTo>
                    <a:pt x="0" y="488"/>
                  </a:lnTo>
                  <a:cubicBezTo>
                    <a:pt x="0" y="477"/>
                    <a:pt x="9" y="469"/>
                    <a:pt x="20" y="469"/>
                  </a:cubicBezTo>
                  <a:cubicBezTo>
                    <a:pt x="30" y="469"/>
                    <a:pt x="39" y="477"/>
                    <a:pt x="39" y="488"/>
                  </a:cubicBezTo>
                  <a:lnTo>
                    <a:pt x="39" y="527"/>
                  </a:lnTo>
                  <a:cubicBezTo>
                    <a:pt x="39" y="538"/>
                    <a:pt x="30" y="547"/>
                    <a:pt x="20" y="547"/>
                  </a:cubicBezTo>
                  <a:cubicBezTo>
                    <a:pt x="9" y="547"/>
                    <a:pt x="0" y="538"/>
                    <a:pt x="0" y="527"/>
                  </a:cubicBezTo>
                  <a:close/>
                  <a:moveTo>
                    <a:pt x="0" y="410"/>
                  </a:moveTo>
                  <a:lnTo>
                    <a:pt x="0" y="371"/>
                  </a:lnTo>
                  <a:cubicBezTo>
                    <a:pt x="0" y="360"/>
                    <a:pt x="9" y="352"/>
                    <a:pt x="20" y="352"/>
                  </a:cubicBezTo>
                  <a:cubicBezTo>
                    <a:pt x="30" y="352"/>
                    <a:pt x="39" y="360"/>
                    <a:pt x="39" y="371"/>
                  </a:cubicBezTo>
                  <a:lnTo>
                    <a:pt x="39" y="410"/>
                  </a:lnTo>
                  <a:cubicBezTo>
                    <a:pt x="39" y="421"/>
                    <a:pt x="30" y="430"/>
                    <a:pt x="20" y="430"/>
                  </a:cubicBezTo>
                  <a:cubicBezTo>
                    <a:pt x="9" y="430"/>
                    <a:pt x="0" y="421"/>
                    <a:pt x="0" y="410"/>
                  </a:cubicBezTo>
                  <a:close/>
                  <a:moveTo>
                    <a:pt x="0" y="293"/>
                  </a:moveTo>
                  <a:lnTo>
                    <a:pt x="0" y="254"/>
                  </a:lnTo>
                  <a:cubicBezTo>
                    <a:pt x="0" y="243"/>
                    <a:pt x="9" y="234"/>
                    <a:pt x="20" y="234"/>
                  </a:cubicBezTo>
                  <a:cubicBezTo>
                    <a:pt x="30" y="234"/>
                    <a:pt x="39" y="243"/>
                    <a:pt x="39" y="254"/>
                  </a:cubicBezTo>
                  <a:lnTo>
                    <a:pt x="39" y="293"/>
                  </a:lnTo>
                  <a:cubicBezTo>
                    <a:pt x="39" y="304"/>
                    <a:pt x="30" y="313"/>
                    <a:pt x="20" y="313"/>
                  </a:cubicBezTo>
                  <a:cubicBezTo>
                    <a:pt x="9" y="313"/>
                    <a:pt x="0" y="304"/>
                    <a:pt x="0" y="293"/>
                  </a:cubicBezTo>
                  <a:close/>
                  <a:moveTo>
                    <a:pt x="0" y="176"/>
                  </a:moveTo>
                  <a:lnTo>
                    <a:pt x="0" y="137"/>
                  </a:lnTo>
                  <a:cubicBezTo>
                    <a:pt x="0" y="126"/>
                    <a:pt x="9" y="117"/>
                    <a:pt x="20" y="117"/>
                  </a:cubicBezTo>
                  <a:cubicBezTo>
                    <a:pt x="30" y="117"/>
                    <a:pt x="39" y="126"/>
                    <a:pt x="39" y="137"/>
                  </a:cubicBezTo>
                  <a:lnTo>
                    <a:pt x="39" y="176"/>
                  </a:lnTo>
                  <a:cubicBezTo>
                    <a:pt x="39" y="187"/>
                    <a:pt x="30" y="195"/>
                    <a:pt x="20" y="195"/>
                  </a:cubicBezTo>
                  <a:cubicBezTo>
                    <a:pt x="9" y="195"/>
                    <a:pt x="0" y="187"/>
                    <a:pt x="0" y="176"/>
                  </a:cubicBezTo>
                  <a:close/>
                  <a:moveTo>
                    <a:pt x="0" y="59"/>
                  </a:moveTo>
                  <a:lnTo>
                    <a:pt x="0" y="20"/>
                  </a:lnTo>
                  <a:cubicBezTo>
                    <a:pt x="0" y="9"/>
                    <a:pt x="9" y="0"/>
                    <a:pt x="20" y="0"/>
                  </a:cubicBezTo>
                  <a:cubicBezTo>
                    <a:pt x="30" y="0"/>
                    <a:pt x="39" y="9"/>
                    <a:pt x="39" y="20"/>
                  </a:cubicBezTo>
                  <a:lnTo>
                    <a:pt x="39" y="59"/>
                  </a:lnTo>
                  <a:cubicBezTo>
                    <a:pt x="39" y="70"/>
                    <a:pt x="30" y="78"/>
                    <a:pt x="20" y="78"/>
                  </a:cubicBezTo>
                  <a:cubicBezTo>
                    <a:pt x="9" y="78"/>
                    <a:pt x="0" y="70"/>
                    <a:pt x="0" y="59"/>
                  </a:cubicBezTo>
                  <a:close/>
                </a:path>
              </a:pathLst>
            </a:custGeom>
            <a:solidFill>
              <a:srgbClr val="000000"/>
            </a:solidFill>
            <a:ln w="11113" cap="flat">
              <a:solidFill>
                <a:srgbClr val="000000"/>
              </a:solidFill>
              <a:prstDash val="solid"/>
              <a:bevel/>
              <a:headEnd/>
              <a:tailEnd/>
            </a:ln>
          </p:spPr>
          <p:txBody>
            <a:bodyPr vert="horz" wrap="square" lIns="91440" tIns="45720" rIns="91440" bIns="45720" numCol="1" anchor="t" anchorCtr="0" compatLnSpc="1">
              <a:prstTxWarp prst="textNoShape">
                <a:avLst/>
              </a:prstTxWarp>
            </a:bodyPr>
            <a:lstStyle/>
            <a:p>
              <a:endParaRPr lang="en-IN" dirty="0"/>
            </a:p>
          </p:txBody>
        </p:sp>
        <p:sp>
          <p:nvSpPr>
            <p:cNvPr id="47" name="Freeform 46"/>
            <p:cNvSpPr>
              <a:spLocks/>
            </p:cNvSpPr>
            <p:nvPr/>
          </p:nvSpPr>
          <p:spPr bwMode="auto">
            <a:xfrm>
              <a:off x="10258328" y="4976623"/>
              <a:ext cx="180460" cy="180975"/>
            </a:xfrm>
            <a:custGeom>
              <a:avLst/>
              <a:gdLst>
                <a:gd name="T0" fmla="*/ 76 w 76"/>
                <a:gd name="T1" fmla="*/ 0 h 114"/>
                <a:gd name="T2" fmla="*/ 38 w 76"/>
                <a:gd name="T3" fmla="*/ 114 h 114"/>
                <a:gd name="T4" fmla="*/ 0 w 76"/>
                <a:gd name="T5" fmla="*/ 0 h 114"/>
                <a:gd name="T6" fmla="*/ 76 w 76"/>
                <a:gd name="T7" fmla="*/ 0 h 114"/>
              </a:gdLst>
              <a:ahLst/>
              <a:cxnLst>
                <a:cxn ang="0">
                  <a:pos x="T0" y="T1"/>
                </a:cxn>
                <a:cxn ang="0">
                  <a:pos x="T2" y="T3"/>
                </a:cxn>
                <a:cxn ang="0">
                  <a:pos x="T4" y="T5"/>
                </a:cxn>
                <a:cxn ang="0">
                  <a:pos x="T6" y="T7"/>
                </a:cxn>
              </a:cxnLst>
              <a:rect l="0" t="0" r="r" b="b"/>
              <a:pathLst>
                <a:path w="76" h="114">
                  <a:moveTo>
                    <a:pt x="76" y="0"/>
                  </a:moveTo>
                  <a:lnTo>
                    <a:pt x="38" y="114"/>
                  </a:lnTo>
                  <a:lnTo>
                    <a:pt x="0" y="0"/>
                  </a:lnTo>
                  <a:lnTo>
                    <a:pt x="7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dirty="0"/>
            </a:p>
          </p:txBody>
        </p:sp>
        <p:sp>
          <p:nvSpPr>
            <p:cNvPr id="16" name="Rectangle 15"/>
            <p:cNvSpPr>
              <a:spLocks noChangeArrowheads="1"/>
            </p:cNvSpPr>
            <p:nvPr/>
          </p:nvSpPr>
          <p:spPr bwMode="auto">
            <a:xfrm>
              <a:off x="4342628" y="1985257"/>
              <a:ext cx="3358616"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mn-lt"/>
                </a:rPr>
                <a:t>Fixed_Deposit_Processing</a:t>
              </a:r>
              <a:endParaRPr kumimoji="0" lang="en-US" altLang="en-US" sz="2200" b="0" i="0" u="none" strike="noStrike" cap="none" normalizeH="0" baseline="0" dirty="0">
                <a:ln>
                  <a:noFill/>
                </a:ln>
                <a:solidFill>
                  <a:schemeClr val="tx1"/>
                </a:solidFill>
                <a:effectLst/>
                <a:latin typeface="+mn-lt"/>
              </a:endParaRPr>
            </a:p>
          </p:txBody>
        </p:sp>
        <p:sp>
          <p:nvSpPr>
            <p:cNvPr id="59" name="Multidocument 58">
              <a:extLst>
                <a:ext uri="{FF2B5EF4-FFF2-40B4-BE49-F238E27FC236}">
                  <a16:creationId xmlns:a16="http://schemas.microsoft.com/office/drawing/2014/main" id="{DB0598EE-2A4D-8348-A642-22D9F9D6C719}"/>
                </a:ext>
              </a:extLst>
            </p:cNvPr>
            <p:cNvSpPr>
              <a:spLocks noChangeArrowheads="1"/>
            </p:cNvSpPr>
            <p:nvPr/>
          </p:nvSpPr>
          <p:spPr bwMode="auto">
            <a:xfrm>
              <a:off x="3215554" y="5172232"/>
              <a:ext cx="2247763" cy="577850"/>
            </a:xfrm>
            <a:prstGeom prst="flowChartMultidocument">
              <a:avLst/>
            </a:prstGeom>
            <a:noFill/>
            <a:ln w="3175"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60" name="Multidocument 59">
              <a:extLst>
                <a:ext uri="{FF2B5EF4-FFF2-40B4-BE49-F238E27FC236}">
                  <a16:creationId xmlns:a16="http://schemas.microsoft.com/office/drawing/2014/main" id="{3646DCB0-BFD8-7B4C-99A8-BB688FE188C7}"/>
                </a:ext>
              </a:extLst>
            </p:cNvPr>
            <p:cNvSpPr>
              <a:spLocks noChangeArrowheads="1"/>
            </p:cNvSpPr>
            <p:nvPr/>
          </p:nvSpPr>
          <p:spPr bwMode="auto">
            <a:xfrm>
              <a:off x="6040819" y="5154294"/>
              <a:ext cx="2524073" cy="577850"/>
            </a:xfrm>
            <a:prstGeom prst="flowChartMultidocument">
              <a:avLst/>
            </a:prstGeom>
            <a:noFill/>
            <a:ln w="3175"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sp>
          <p:nvSpPr>
            <p:cNvPr id="61" name="Multidocument 60">
              <a:extLst>
                <a:ext uri="{FF2B5EF4-FFF2-40B4-BE49-F238E27FC236}">
                  <a16:creationId xmlns:a16="http://schemas.microsoft.com/office/drawing/2014/main" id="{EA633EC8-10DC-274F-8D0E-6CA5D5486C3E}"/>
                </a:ext>
              </a:extLst>
            </p:cNvPr>
            <p:cNvSpPr>
              <a:spLocks noChangeArrowheads="1"/>
            </p:cNvSpPr>
            <p:nvPr/>
          </p:nvSpPr>
          <p:spPr bwMode="auto">
            <a:xfrm>
              <a:off x="9086521" y="5138488"/>
              <a:ext cx="2524073" cy="577850"/>
            </a:xfrm>
            <a:prstGeom prst="flowChartMultidocument">
              <a:avLst/>
            </a:prstGeom>
            <a:noFill/>
            <a:ln w="3175"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dirty="0"/>
            </a:p>
          </p:txBody>
        </p:sp>
      </p:grpSp>
      <p:sp>
        <p:nvSpPr>
          <p:cNvPr id="3" name="Footer Placeholder 2">
            <a:extLst>
              <a:ext uri="{FF2B5EF4-FFF2-40B4-BE49-F238E27FC236}">
                <a16:creationId xmlns:a16="http://schemas.microsoft.com/office/drawing/2014/main" id="{9FD37380-7E94-4F44-86D7-1E9BFAFD327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6135553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p14="http://schemas.microsoft.com/office/powerpoint/2010/main" val="2365800345"/>
              </p:ext>
            </p:extLst>
          </p:nvPr>
        </p:nvGraphicFramePr>
        <p:xfrm>
          <a:off x="179898" y="2096509"/>
          <a:ext cx="11812684" cy="3668860"/>
        </p:xfrm>
        <a:graphic>
          <a:graphicData uri="http://schemas.openxmlformats.org/drawingml/2006/table">
            <a:tbl>
              <a:tblPr firstRow="1" bandRow="1">
                <a:tableStyleId>{5C22544A-7EE6-4342-B048-85BDC9FD1C3A}</a:tableStyleId>
              </a:tblPr>
              <a:tblGrid>
                <a:gridCol w="1100954">
                  <a:extLst>
                    <a:ext uri="{9D8B030D-6E8A-4147-A177-3AD203B41FA5}">
                      <a16:colId xmlns:a16="http://schemas.microsoft.com/office/drawing/2014/main" val="20000"/>
                    </a:ext>
                  </a:extLst>
                </a:gridCol>
                <a:gridCol w="1203309">
                  <a:extLst>
                    <a:ext uri="{9D8B030D-6E8A-4147-A177-3AD203B41FA5}">
                      <a16:colId xmlns:a16="http://schemas.microsoft.com/office/drawing/2014/main" val="20001"/>
                    </a:ext>
                  </a:extLst>
                </a:gridCol>
                <a:gridCol w="1610760">
                  <a:extLst>
                    <a:ext uri="{9D8B030D-6E8A-4147-A177-3AD203B41FA5}">
                      <a16:colId xmlns:a16="http://schemas.microsoft.com/office/drawing/2014/main" val="20002"/>
                    </a:ext>
                  </a:extLst>
                </a:gridCol>
                <a:gridCol w="895542">
                  <a:extLst>
                    <a:ext uri="{9D8B030D-6E8A-4147-A177-3AD203B41FA5}">
                      <a16:colId xmlns:a16="http://schemas.microsoft.com/office/drawing/2014/main" val="20003"/>
                    </a:ext>
                  </a:extLst>
                </a:gridCol>
                <a:gridCol w="1685128">
                  <a:extLst>
                    <a:ext uri="{9D8B030D-6E8A-4147-A177-3AD203B41FA5}">
                      <a16:colId xmlns:a16="http://schemas.microsoft.com/office/drawing/2014/main" val="20004"/>
                    </a:ext>
                  </a:extLst>
                </a:gridCol>
                <a:gridCol w="1293614">
                  <a:extLst>
                    <a:ext uri="{9D8B030D-6E8A-4147-A177-3AD203B41FA5}">
                      <a16:colId xmlns:a16="http://schemas.microsoft.com/office/drawing/2014/main" val="20005"/>
                    </a:ext>
                  </a:extLst>
                </a:gridCol>
                <a:gridCol w="1204398">
                  <a:extLst>
                    <a:ext uri="{9D8B030D-6E8A-4147-A177-3AD203B41FA5}">
                      <a16:colId xmlns:a16="http://schemas.microsoft.com/office/drawing/2014/main" val="20006"/>
                    </a:ext>
                  </a:extLst>
                </a:gridCol>
                <a:gridCol w="981361">
                  <a:extLst>
                    <a:ext uri="{9D8B030D-6E8A-4147-A177-3AD203B41FA5}">
                      <a16:colId xmlns:a16="http://schemas.microsoft.com/office/drawing/2014/main" val="20007"/>
                    </a:ext>
                  </a:extLst>
                </a:gridCol>
                <a:gridCol w="981361">
                  <a:extLst>
                    <a:ext uri="{9D8B030D-6E8A-4147-A177-3AD203B41FA5}">
                      <a16:colId xmlns:a16="http://schemas.microsoft.com/office/drawing/2014/main" val="20008"/>
                    </a:ext>
                  </a:extLst>
                </a:gridCol>
                <a:gridCol w="856257">
                  <a:extLst>
                    <a:ext uri="{9D8B030D-6E8A-4147-A177-3AD203B41FA5}">
                      <a16:colId xmlns:a16="http://schemas.microsoft.com/office/drawing/2014/main" val="20009"/>
                    </a:ext>
                  </a:extLst>
                </a:gridCol>
              </a:tblGrid>
              <a:tr h="733772">
                <a:tc>
                  <a:txBody>
                    <a:bodyPr/>
                    <a:lstStyle/>
                    <a:p>
                      <a:pPr algn="ctr"/>
                      <a:r>
                        <a:rPr lang="en-US" sz="2000" b="0" i="0" u="none"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Student_Name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Date Of</a:t>
                      </a:r>
                      <a:r>
                        <a:rPr lang="en-US" sz="2000" b="0" i="0" baseline="0" dirty="0">
                          <a:latin typeface="Arial Narrow" panose="020B0604020202020204" pitchFamily="34" charset="0"/>
                          <a:cs typeface="Arial Narrow" panose="020B0604020202020204" pitchFamily="34" charset="0"/>
                        </a:rPr>
                        <a:t> Birth</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en-US" sz="1800" b="0" i="0" u="none"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CourseName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Pre-</a:t>
                      </a:r>
                    </a:p>
                    <a:p>
                      <a:pPr algn="ctr"/>
                      <a:r>
                        <a:rPr lang="en-US" sz="2000" b="0" i="0" dirty="0">
                          <a:latin typeface="Arial Narrow" panose="020B0604020202020204" pitchFamily="34" charset="0"/>
                          <a:cs typeface="Arial Narrow" panose="020B0604020202020204" pitchFamily="34" charset="0"/>
                        </a:rPr>
                        <a:t>Requisite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Duration in days</a:t>
                      </a:r>
                    </a:p>
                  </a:txBody>
                  <a:tcPr marL="79178" marR="79178" marT="39589" marB="39589"/>
                </a:tc>
                <a:tc>
                  <a:txBody>
                    <a:bodyPr/>
                    <a:lstStyle/>
                    <a:p>
                      <a:pPr algn="ctr"/>
                      <a:r>
                        <a:rPr lang="en-US" sz="2000" b="0" i="0" u="none" dirty="0">
                          <a:latin typeface="Arial Narrow" panose="020B0604020202020204" pitchFamily="34" charset="0"/>
                          <a:cs typeface="Arial Narrow" panose="020B0604020202020204" pitchFamily="34" charset="0"/>
                        </a:rPr>
                        <a:t>Date</a:t>
                      </a:r>
                      <a:r>
                        <a:rPr lang="en-US" sz="2000" b="0" i="0" u="none" baseline="0" dirty="0">
                          <a:latin typeface="Arial Narrow" panose="020B0604020202020204" pitchFamily="34" charset="0"/>
                          <a:cs typeface="Arial Narrow" panose="020B0604020202020204" pitchFamily="34" charset="0"/>
                        </a:rPr>
                        <a:t> Of Exam</a:t>
                      </a:r>
                      <a:endParaRPr lang="en-US" sz="2000" b="0" i="0" u="none"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733772">
                <a:tc>
                  <a:txBody>
                    <a:bodyPr/>
                    <a:lstStyle/>
                    <a:p>
                      <a:pPr algn="ctr"/>
                      <a:r>
                        <a:rPr lang="en-US" sz="20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Tim</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11/4/1985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Physics</a:t>
                      </a:r>
                      <a:r>
                        <a:rPr lang="en-US" sz="2000" b="0" i="0" baseline="0" dirty="0">
                          <a:latin typeface="Arial Narrow" panose="020B0604020202020204" pitchFamily="34" charset="0"/>
                          <a:cs typeface="Arial Narrow" panose="020B0604020202020204" pitchFamily="34" charset="0"/>
                        </a:rPr>
                        <a:t>-Math -Chemistry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Math</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7</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02/11/2015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kumimoji="0" lang="en-US" sz="2000" b="0" i="0" kern="1200" dirty="0">
                          <a:latin typeface="Arial Narrow" panose="020B0604020202020204" pitchFamily="34" charset="0"/>
                          <a:cs typeface="Arial Narrow" panose="020B0604020202020204" pitchFamily="34" charset="0"/>
                        </a:rPr>
                        <a:t>A</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1"/>
                  </a:ext>
                </a:extLst>
              </a:tr>
              <a:tr h="733772">
                <a:tc>
                  <a:txBody>
                    <a:bodyPr/>
                    <a:lstStyle/>
                    <a:p>
                      <a:pPr algn="ctr"/>
                      <a:r>
                        <a:rPr lang="en-US" sz="20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Rob</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10/04/1986</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Physics</a:t>
                      </a:r>
                      <a:r>
                        <a:rPr lang="en-US" sz="2000" b="0" i="0" baseline="0" dirty="0">
                          <a:latin typeface="Arial Narrow" panose="020B0604020202020204" pitchFamily="34" charset="0"/>
                          <a:cs typeface="Arial Narrow" panose="020B0604020202020204" pitchFamily="34" charset="0"/>
                        </a:rPr>
                        <a:t>-Bio -Chemistry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Physics</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8</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21/11/2015 </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marL="0" indent="0" algn="ctr">
                        <a:buNone/>
                      </a:pPr>
                      <a:r>
                        <a:rPr kumimoji="0" lang="en-US" sz="2000" b="0" i="0" kern="1200" dirty="0">
                          <a:latin typeface="Arial Narrow" panose="020B0604020202020204" pitchFamily="34" charset="0"/>
                          <a:cs typeface="Arial Narrow" panose="020B0604020202020204" pitchFamily="34" charset="0"/>
                        </a:rPr>
                        <a:t>A</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2"/>
                  </a:ext>
                </a:extLst>
              </a:tr>
              <a:tr h="733772">
                <a:tc>
                  <a:txBody>
                    <a:bodyPr/>
                    <a:lstStyle/>
                    <a:p>
                      <a:pPr algn="ctr"/>
                      <a:r>
                        <a:rPr lang="en-US" sz="20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Mary</a:t>
                      </a:r>
                    </a:p>
                  </a:txBody>
                  <a:tcPr marL="79178" marR="79178" marT="39589" marB="39589"/>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000" b="0" i="0" dirty="0">
                          <a:latin typeface="Arial Narrow" panose="020B0604020202020204" pitchFamily="34" charset="0"/>
                          <a:cs typeface="Arial Narrow" panose="020B0604020202020204" pitchFamily="34" charset="0"/>
                        </a:rPr>
                        <a:t>11/07/1985</a:t>
                      </a:r>
                    </a:p>
                    <a:p>
                      <a:pPr algn="ct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Botany</a:t>
                      </a:r>
                      <a:r>
                        <a:rPr lang="en-US" sz="2000" b="0" i="0" baseline="0" dirty="0">
                          <a:latin typeface="Arial Narrow" panose="020B0604020202020204" pitchFamily="34" charset="0"/>
                          <a:cs typeface="Arial Narrow" panose="020B0604020202020204" pitchFamily="34" charset="0"/>
                        </a:rPr>
                        <a:t> -</a:t>
                      </a:r>
                    </a:p>
                    <a:p>
                      <a:pPr marL="0" algn="ctr" rtl="0" eaLnBrk="1" latinLnBrk="0" hangingPunct="1"/>
                      <a:r>
                        <a:rPr lang="en-US" sz="2000" b="0" i="0" dirty="0">
                          <a:latin typeface="Arial Narrow" panose="020B0604020202020204" pitchFamily="34" charset="0"/>
                          <a:cs typeface="Arial Narrow" panose="020B0604020202020204" pitchFamily="34" charset="0"/>
                        </a:rPr>
                        <a:t>Zoology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Biology</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10</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12/11/2015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kumimoji="0" lang="en-US" sz="2000" b="0" i="0" kern="1200" dirty="0">
                          <a:latin typeface="Arial Narrow" panose="020B0604020202020204" pitchFamily="34" charset="0"/>
                          <a:cs typeface="Arial Narrow" panose="020B0604020202020204" pitchFamily="34" charset="0"/>
                        </a:rPr>
                        <a:t>B</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3"/>
                  </a:ext>
                </a:extLst>
              </a:tr>
              <a:tr h="733772">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marL="0" algn="ctr" rtl="0" eaLnBrk="1" latinLnBrk="0" hangingPunct="1"/>
                      <a:r>
                        <a:rPr kumimoji="0" lang="mr-IN" sz="2000" b="0" i="0" kern="1200" dirty="0">
                          <a:solidFill>
                            <a:schemeClr val="dk1"/>
                          </a:solidFill>
                          <a:latin typeface="Arial Narrow" panose="020B0604020202020204" pitchFamily="34" charset="0"/>
                          <a:ea typeface="+mn-ea"/>
                          <a:cs typeface="+mn-cs"/>
                        </a:rPr>
                        <a:t>…</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mr-IN" sz="2000" b="0" i="0" dirty="0">
                          <a:latin typeface="Arial Narrow" panose="020B0604020202020204" pitchFamily="34" charset="0"/>
                        </a:rPr>
                        <a:t>…</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4"/>
                  </a:ext>
                </a:extLst>
              </a:tr>
            </a:tbl>
          </a:graphicData>
        </a:graphic>
      </p:graphicFrame>
      <p:sp>
        <p:nvSpPr>
          <p:cNvPr id="6" name="TextBox 5"/>
          <p:cNvSpPr txBox="1"/>
          <p:nvPr/>
        </p:nvSpPr>
        <p:spPr>
          <a:xfrm>
            <a:off x="3756935" y="1529320"/>
            <a:ext cx="4176477" cy="461665"/>
          </a:xfrm>
          <a:prstGeom prst="rect">
            <a:avLst/>
          </a:prstGeom>
          <a:noFill/>
        </p:spPr>
        <p:txBody>
          <a:bodyPr wrap="square" rtlCol="0">
            <a:spAutoFit/>
          </a:bodyPr>
          <a:lstStyle/>
          <a:p>
            <a:r>
              <a:rPr lang="en-US" sz="2400" dirty="0"/>
              <a:t>Student Marks Table in 1NF</a:t>
            </a:r>
          </a:p>
        </p:txBody>
      </p:sp>
      <p:sp>
        <p:nvSpPr>
          <p:cNvPr id="2" name="Title 1"/>
          <p:cNvSpPr>
            <a:spLocks noGrp="1"/>
          </p:cNvSpPr>
          <p:nvPr>
            <p:ph type="title"/>
          </p:nvPr>
        </p:nvSpPr>
        <p:spPr/>
        <p:txBody>
          <a:bodyPr>
            <a:normAutofit fontScale="90000"/>
          </a:bodyPr>
          <a:lstStyle/>
          <a:p>
            <a:r>
              <a:rPr lang="en-US" dirty="0"/>
              <a:t>FIRST NORMAL FORM (1NF) </a:t>
            </a:r>
            <a:br>
              <a:rPr lang="en-US" dirty="0"/>
            </a:br>
            <a:endParaRPr lang="en-US" dirty="0"/>
          </a:p>
        </p:txBody>
      </p:sp>
      <p:sp>
        <p:nvSpPr>
          <p:cNvPr id="3" name="Slide Number Placeholder 2">
            <a:extLst>
              <a:ext uri="{FF2B5EF4-FFF2-40B4-BE49-F238E27FC236}">
                <a16:creationId xmlns:a16="http://schemas.microsoft.com/office/drawing/2014/main" id="{E2E8D74D-7810-6141-8A86-25863D1528E8}"/>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40</a:t>
            </a:fld>
            <a:endParaRPr lang="en-US" dirty="0"/>
          </a:p>
        </p:txBody>
      </p:sp>
      <p:sp>
        <p:nvSpPr>
          <p:cNvPr id="4" name="Footer Placeholder 3">
            <a:extLst>
              <a:ext uri="{FF2B5EF4-FFF2-40B4-BE49-F238E27FC236}">
                <a16:creationId xmlns:a16="http://schemas.microsoft.com/office/drawing/2014/main" id="{4705B94B-B2A9-ED41-A69E-38B8E4034B7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581452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subTnLst>
                                    <p:animClr clrSpc="rgb" dir="cw">
                                      <p:cBhvr override="childStyle">
                                        <p:cTn dur="1" fill="hold" display="0" masterRel="nextClick" afterEffect="1"/>
                                        <p:tgtEl>
                                          <p:spTgt spid="6"/>
                                        </p:tgtEl>
                                        <p:attrNameLst>
                                          <p:attrName>ppt_c</p:attrName>
                                        </p:attrNameLst>
                                      </p:cBhvr>
                                      <p:to>
                                        <a:schemeClr val="tx1"/>
                                      </p:to>
                                    </p:animClr>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705736" y="3628092"/>
            <a:ext cx="6877545" cy="1878528"/>
          </a:xfrm>
          <a:prstGeom prst="roundRect">
            <a:avLst/>
          </a:prstGeom>
          <a:solidFill>
            <a:schemeClr val="bg2">
              <a:lumMod val="90000"/>
            </a:schemeClr>
          </a:solidFill>
          <a:ln w="12700">
            <a:solidFill>
              <a:schemeClr val="tx1"/>
            </a:solidFill>
          </a:ln>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Aft>
                <a:spcPts val="520"/>
              </a:spcAft>
              <a:buClr>
                <a:srgbClr val="0070C0"/>
              </a:buClr>
              <a:buSzPct val="120000"/>
              <a:buNone/>
              <a:tabLst>
                <a:tab pos="6926263" algn="l"/>
              </a:tabLst>
            </a:pPr>
            <a:r>
              <a:rPr lang="en-US" altLang="en-US" sz="2400" dirty="0">
                <a:latin typeface="Arial Narrow" panose="020B0604020202020204" pitchFamily="34" charset="0"/>
                <a:cs typeface="Arial Narrow" panose="020B0604020202020204" pitchFamily="34" charset="0"/>
              </a:rPr>
              <a:t>A relation is said to be in 2NF, if and only if:</a:t>
            </a:r>
          </a:p>
          <a:p>
            <a:pPr>
              <a:spcAft>
                <a:spcPts val="520"/>
              </a:spcAft>
              <a:buClr>
                <a:schemeClr val="tx1"/>
              </a:buClr>
              <a:buSzPct val="120000"/>
            </a:pPr>
            <a:r>
              <a:rPr lang="en-US" altLang="en-US" sz="2400" dirty="0">
                <a:latin typeface="Arial Narrow" panose="020B0604020202020204" pitchFamily="34" charset="0"/>
                <a:cs typeface="Arial Narrow" panose="020B0604020202020204" pitchFamily="34" charset="0"/>
              </a:rPr>
              <a:t>It is in 1NF.</a:t>
            </a:r>
          </a:p>
          <a:p>
            <a:pPr>
              <a:spcAft>
                <a:spcPts val="520"/>
              </a:spcAft>
              <a:buClr>
                <a:schemeClr val="tx1"/>
              </a:buClr>
              <a:buSzPct val="120000"/>
            </a:pPr>
            <a:r>
              <a:rPr lang="en-US" altLang="en-US" sz="2400" dirty="0">
                <a:latin typeface="Arial Narrow" panose="020B0604020202020204" pitchFamily="34" charset="0"/>
                <a:cs typeface="Arial Narrow" panose="020B0604020202020204" pitchFamily="34" charset="0"/>
              </a:rPr>
              <a:t>No partial dependency exists between non-key attributes and key attributes.</a:t>
            </a:r>
          </a:p>
        </p:txBody>
      </p:sp>
      <p:pic>
        <p:nvPicPr>
          <p:cNvPr id="7" name="Picture 6"/>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rot="10800000">
            <a:off x="4032509" y="4348992"/>
            <a:ext cx="673227" cy="436727"/>
          </a:xfrm>
          <a:prstGeom prst="rect">
            <a:avLst/>
          </a:prstGeom>
        </p:spPr>
      </p:pic>
      <p:sp>
        <p:nvSpPr>
          <p:cNvPr id="2" name="Title 1"/>
          <p:cNvSpPr>
            <a:spLocks noGrp="1"/>
          </p:cNvSpPr>
          <p:nvPr>
            <p:ph type="title"/>
          </p:nvPr>
        </p:nvSpPr>
        <p:spPr/>
        <p:txBody>
          <a:bodyPr>
            <a:normAutofit fontScale="90000"/>
          </a:bodyPr>
          <a:lstStyle/>
          <a:p>
            <a:r>
              <a:rPr lang="en-US" dirty="0"/>
              <a:t>SECOND NORMAL FORM (2NF)</a:t>
            </a:r>
            <a:br>
              <a:rPr lang="en-US" dirty="0"/>
            </a:br>
            <a:endParaRPr lang="en-US" dirty="0"/>
          </a:p>
        </p:txBody>
      </p:sp>
      <p:sp>
        <p:nvSpPr>
          <p:cNvPr id="3" name="Slide Number Placeholder 2">
            <a:extLst>
              <a:ext uri="{FF2B5EF4-FFF2-40B4-BE49-F238E27FC236}">
                <a16:creationId xmlns:a16="http://schemas.microsoft.com/office/drawing/2014/main" id="{255FCCFB-29E5-684A-8AF1-11F44CD3706F}"/>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41</a:t>
            </a:fld>
            <a:endParaRPr lang="en-US" dirty="0"/>
          </a:p>
        </p:txBody>
      </p:sp>
      <p:graphicFrame>
        <p:nvGraphicFramePr>
          <p:cNvPr id="8" name="Diagram 7"/>
          <p:cNvGraphicFramePr/>
          <p:nvPr>
            <p:extLst>
              <p:ext uri="{D42A27DB-BD31-4B8C-83A1-F6EECF244321}">
                <p14:modId xmlns:p14="http://schemas.microsoft.com/office/powerpoint/2010/main" val="2326909015"/>
              </p:ext>
            </p:extLst>
          </p:nvPr>
        </p:nvGraphicFramePr>
        <p:xfrm>
          <a:off x="-1877743" y="1252233"/>
          <a:ext cx="8296389" cy="51041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Footer Placeholder 4">
            <a:extLst>
              <a:ext uri="{FF2B5EF4-FFF2-40B4-BE49-F238E27FC236}">
                <a16:creationId xmlns:a16="http://schemas.microsoft.com/office/drawing/2014/main" id="{C7AF4718-8A27-8D4E-9CF7-6BBBE095B102}"/>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912085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graphicEl>
                                              <a:dgm id="{2A4A8FBC-9EDC-49B6-A0FF-134758A6F05E}"/>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graphicEl>
                                              <a:dgm id="{CB9897A4-1949-43E3-820D-F316E62B616A}"/>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graphicEl>
                                              <a:dgm id="{CEE74E82-9B19-4FB0-A2C3-167288B7B5B5}"/>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graphicEl>
                                              <a:dgm id="{3889690C-FCE6-4ECC-BDF3-F3F5401F40B6}"/>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graphicEl>
                                              <a:dgm id="{B5E05D5E-50B2-4502-B313-51B797A19A5E}"/>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graphicEl>
                                              <a:dgm id="{B1DE44D4-E231-465F-98B3-CD1EF9BDE0F3}"/>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graphicEl>
                                              <a:dgm id="{020FD29D-EE7B-4514-BD24-967376FD702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Graphic spid="8" grpId="0">
        <p:bldSub>
          <a:bldDgm/>
        </p:bldSub>
      </p:bldGraphic>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830679323"/>
              </p:ext>
            </p:extLst>
          </p:nvPr>
        </p:nvGraphicFramePr>
        <p:xfrm>
          <a:off x="349621" y="2464912"/>
          <a:ext cx="11530244" cy="2755112"/>
        </p:xfrm>
        <a:graphic>
          <a:graphicData uri="http://schemas.openxmlformats.org/drawingml/2006/table">
            <a:tbl>
              <a:tblPr firstRow="1" bandRow="1">
                <a:tableStyleId>{5C22544A-7EE6-4342-B048-85BDC9FD1C3A}</a:tableStyleId>
              </a:tblPr>
              <a:tblGrid>
                <a:gridCol w="1021979">
                  <a:extLst>
                    <a:ext uri="{9D8B030D-6E8A-4147-A177-3AD203B41FA5}">
                      <a16:colId xmlns:a16="http://schemas.microsoft.com/office/drawing/2014/main" val="20000"/>
                    </a:ext>
                  </a:extLst>
                </a:gridCol>
                <a:gridCol w="1112561">
                  <a:extLst>
                    <a:ext uri="{9D8B030D-6E8A-4147-A177-3AD203B41FA5}">
                      <a16:colId xmlns:a16="http://schemas.microsoft.com/office/drawing/2014/main" val="20001"/>
                    </a:ext>
                  </a:extLst>
                </a:gridCol>
                <a:gridCol w="1511369">
                  <a:extLst>
                    <a:ext uri="{9D8B030D-6E8A-4147-A177-3AD203B41FA5}">
                      <a16:colId xmlns:a16="http://schemas.microsoft.com/office/drawing/2014/main" val="20002"/>
                    </a:ext>
                  </a:extLst>
                </a:gridCol>
                <a:gridCol w="979832">
                  <a:extLst>
                    <a:ext uri="{9D8B030D-6E8A-4147-A177-3AD203B41FA5}">
                      <a16:colId xmlns:a16="http://schemas.microsoft.com/office/drawing/2014/main" val="20003"/>
                    </a:ext>
                  </a:extLst>
                </a:gridCol>
                <a:gridCol w="1692649">
                  <a:extLst>
                    <a:ext uri="{9D8B030D-6E8A-4147-A177-3AD203B41FA5}">
                      <a16:colId xmlns:a16="http://schemas.microsoft.com/office/drawing/2014/main" val="20004"/>
                    </a:ext>
                  </a:extLst>
                </a:gridCol>
                <a:gridCol w="1124267">
                  <a:extLst>
                    <a:ext uri="{9D8B030D-6E8A-4147-A177-3AD203B41FA5}">
                      <a16:colId xmlns:a16="http://schemas.microsoft.com/office/drawing/2014/main" val="20005"/>
                    </a:ext>
                  </a:extLst>
                </a:gridCol>
                <a:gridCol w="1133061">
                  <a:extLst>
                    <a:ext uri="{9D8B030D-6E8A-4147-A177-3AD203B41FA5}">
                      <a16:colId xmlns:a16="http://schemas.microsoft.com/office/drawing/2014/main" val="20006"/>
                    </a:ext>
                  </a:extLst>
                </a:gridCol>
                <a:gridCol w="1192696">
                  <a:extLst>
                    <a:ext uri="{9D8B030D-6E8A-4147-A177-3AD203B41FA5}">
                      <a16:colId xmlns:a16="http://schemas.microsoft.com/office/drawing/2014/main" val="20007"/>
                    </a:ext>
                  </a:extLst>
                </a:gridCol>
                <a:gridCol w="934278">
                  <a:extLst>
                    <a:ext uri="{9D8B030D-6E8A-4147-A177-3AD203B41FA5}">
                      <a16:colId xmlns:a16="http://schemas.microsoft.com/office/drawing/2014/main" val="20008"/>
                    </a:ext>
                  </a:extLst>
                </a:gridCol>
                <a:gridCol w="827552">
                  <a:extLst>
                    <a:ext uri="{9D8B030D-6E8A-4147-A177-3AD203B41FA5}">
                      <a16:colId xmlns:a16="http://schemas.microsoft.com/office/drawing/2014/main" val="20009"/>
                    </a:ext>
                  </a:extLst>
                </a:gridCol>
              </a:tblGrid>
              <a:tr h="667878">
                <a:tc>
                  <a:txBody>
                    <a:bodyPr/>
                    <a:lstStyle/>
                    <a:p>
                      <a:pPr algn="ctr"/>
                      <a:r>
                        <a:rPr lang="en-US" sz="2000" b="0" i="0" u="none"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Student_Name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DOB</a:t>
                      </a:r>
                    </a:p>
                  </a:txBody>
                  <a:tcPr marL="79178" marR="79178" marT="39589" marB="39589"/>
                </a:tc>
                <a:tc>
                  <a:txBody>
                    <a:bodyPr/>
                    <a:lstStyle/>
                    <a:p>
                      <a:pPr algn="ctr"/>
                      <a:r>
                        <a:rPr lang="en-US" sz="2000" b="0" i="0" u="none"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CourseName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Pre</a:t>
                      </a:r>
                    </a:p>
                    <a:p>
                      <a:pPr algn="ctr"/>
                      <a:r>
                        <a:rPr lang="en-US" sz="2000" b="0" i="0" dirty="0">
                          <a:latin typeface="Arial Narrow" panose="020B0604020202020204" pitchFamily="34" charset="0"/>
                          <a:cs typeface="Arial Narrow" panose="020B0604020202020204" pitchFamily="34" charset="0"/>
                        </a:rPr>
                        <a:t>Requisite</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Duration in days</a:t>
                      </a:r>
                    </a:p>
                  </a:txBody>
                  <a:tcPr marL="79178" marR="79178" marT="39589" marB="39589"/>
                </a:tc>
                <a:tc>
                  <a:txBody>
                    <a:bodyPr/>
                    <a:lstStyle/>
                    <a:p>
                      <a:pPr algn="ctr"/>
                      <a:r>
                        <a:rPr lang="en-US" sz="2000" b="0" i="0" u="none" dirty="0">
                          <a:latin typeface="Arial Narrow" panose="020B0604020202020204" pitchFamily="34" charset="0"/>
                          <a:cs typeface="Arial Narrow" panose="020B0604020202020204" pitchFamily="34" charset="0"/>
                        </a:rPr>
                        <a:t>Date </a:t>
                      </a:r>
                      <a:r>
                        <a:rPr lang="en-US" sz="2000" b="0" i="0" u="none" baseline="0" dirty="0">
                          <a:latin typeface="Arial Narrow" panose="020B0604020202020204" pitchFamily="34" charset="0"/>
                          <a:cs typeface="Arial Narrow" panose="020B0604020202020204" pitchFamily="34" charset="0"/>
                        </a:rPr>
                        <a:t>of Exam</a:t>
                      </a:r>
                      <a:endParaRPr lang="en-US" sz="2000" b="0" i="0" u="none" dirty="0">
                        <a:latin typeface="Arial Narrow" panose="020B0604020202020204" pitchFamily="34" charset="0"/>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662916">
                <a:tc>
                  <a:txBody>
                    <a:bodyPr/>
                    <a:lstStyle/>
                    <a:p>
                      <a:pPr algn="ctr"/>
                      <a:r>
                        <a:rPr lang="en-US" sz="20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Tim</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11/4/1985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Physics</a:t>
                      </a:r>
                      <a:r>
                        <a:rPr lang="en-US" sz="2000" b="0" i="0" baseline="0" dirty="0">
                          <a:latin typeface="Arial Narrow" panose="020B0604020202020204" pitchFamily="34" charset="0"/>
                          <a:cs typeface="Arial Narrow" panose="020B0604020202020204" pitchFamily="34" charset="0"/>
                        </a:rPr>
                        <a:t>-Math -Chemistry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Math</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7</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02/11/2015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kumimoji="0" lang="en-US" sz="2000" b="0" i="0" kern="1200" dirty="0">
                          <a:latin typeface="Arial Narrow" panose="020B0604020202020204" pitchFamily="34" charset="0"/>
                          <a:cs typeface="Arial Narrow" panose="020B0604020202020204" pitchFamily="34" charset="0"/>
                        </a:rPr>
                        <a:t>A</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1"/>
                  </a:ext>
                </a:extLst>
              </a:tr>
              <a:tr h="439289">
                <a:tc>
                  <a:txBody>
                    <a:bodyPr/>
                    <a:lstStyle/>
                    <a:p>
                      <a:pPr algn="ctr"/>
                      <a:r>
                        <a:rPr lang="en-US" sz="20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Rob</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10/04/1986</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Physics</a:t>
                      </a:r>
                      <a:r>
                        <a:rPr lang="en-US" sz="2000" b="0" i="0" baseline="0" dirty="0">
                          <a:latin typeface="Arial Narrow" panose="020B0604020202020204" pitchFamily="34" charset="0"/>
                          <a:cs typeface="Arial Narrow" panose="020B0604020202020204" pitchFamily="34" charset="0"/>
                        </a:rPr>
                        <a:t>-Bio-Chemistry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Physics</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8</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21/11/2015 </a:t>
                      </a:r>
                    </a:p>
                  </a:txBody>
                  <a:tcPr marL="79178" marR="79178" marT="39589" marB="39589"/>
                </a:tc>
                <a:tc>
                  <a:txBody>
                    <a:bodyPr/>
                    <a:lstStyle/>
                    <a:p>
                      <a:pPr marL="0" indent="0" algn="ctr">
                        <a:buNone/>
                      </a:pPr>
                      <a:r>
                        <a:rPr lang="en-US" sz="20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marL="0" indent="0" algn="ctr">
                        <a:buNone/>
                      </a:pPr>
                      <a:r>
                        <a:rPr kumimoji="0" lang="en-US" sz="2000" b="0" i="0" kern="1200" dirty="0">
                          <a:latin typeface="Arial Narrow" panose="020B0604020202020204" pitchFamily="34" charset="0"/>
                          <a:cs typeface="Arial Narrow" panose="020B0604020202020204" pitchFamily="34" charset="0"/>
                        </a:rPr>
                        <a:t>A</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2"/>
                  </a:ext>
                </a:extLst>
              </a:tr>
              <a:tr h="474080">
                <a:tc>
                  <a:txBody>
                    <a:bodyPr/>
                    <a:lstStyle/>
                    <a:p>
                      <a:pPr algn="ctr"/>
                      <a:r>
                        <a:rPr lang="en-US" sz="20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Mary</a:t>
                      </a:r>
                    </a:p>
                  </a:txBody>
                  <a:tcPr marL="79178" marR="79178" marT="39589" marB="39589"/>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000" b="0" i="0" dirty="0">
                          <a:latin typeface="Arial Narrow" panose="020B0604020202020204" pitchFamily="34" charset="0"/>
                          <a:cs typeface="Arial Narrow" panose="020B0604020202020204" pitchFamily="34" charset="0"/>
                        </a:rPr>
                        <a:t>11/07/1985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marL="0" algn="ctr" rtl="0" eaLnBrk="1" latinLnBrk="0" hangingPunct="1"/>
                      <a:r>
                        <a:rPr lang="en-US" sz="2000" b="0" i="0" dirty="0">
                          <a:latin typeface="Arial Narrow" panose="020B0604020202020204" pitchFamily="34" charset="0"/>
                          <a:cs typeface="Arial Narrow" panose="020B0604020202020204" pitchFamily="34" charset="0"/>
                        </a:rPr>
                        <a:t>Botany-Zoology</a:t>
                      </a:r>
                      <a:endParaRPr kumimoji="0" lang="en-US" sz="2000" b="0" i="0" kern="1200" dirty="0">
                        <a:solidFill>
                          <a:schemeClr val="dk1"/>
                        </a:solidFill>
                        <a:latin typeface="Arial Narrow" panose="020B0604020202020204" pitchFamily="34" charset="0"/>
                        <a:ea typeface="+mn-ea"/>
                        <a:cs typeface="Arial Narrow" panose="020B0604020202020204" pitchFamily="34" charset="0"/>
                      </a:endParaRP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Basic Biology</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10</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12/11/2015</a:t>
                      </a:r>
                    </a:p>
                  </a:txBody>
                  <a:tcPr marL="79178" marR="79178" marT="39589" marB="39589"/>
                </a:tc>
                <a:tc>
                  <a:txBody>
                    <a:bodyPr/>
                    <a:lstStyle/>
                    <a:p>
                      <a:pPr algn="ctr"/>
                      <a:r>
                        <a:rPr lang="en-US" sz="20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kumimoji="0" lang="en-US" sz="2000" b="0" i="0" kern="1200" dirty="0">
                          <a:latin typeface="Arial Narrow" panose="020B0604020202020204" pitchFamily="34" charset="0"/>
                          <a:cs typeface="Arial Narrow" panose="020B0604020202020204" pitchFamily="34" charset="0"/>
                        </a:rPr>
                        <a:t>B</a:t>
                      </a:r>
                      <a:endParaRPr lang="en-US" sz="20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3"/>
                  </a:ext>
                </a:extLst>
              </a:tr>
            </a:tbl>
          </a:graphicData>
        </a:graphic>
      </p:graphicFrame>
      <p:sp>
        <p:nvSpPr>
          <p:cNvPr id="6" name="TextBox 5"/>
          <p:cNvSpPr txBox="1"/>
          <p:nvPr/>
        </p:nvSpPr>
        <p:spPr>
          <a:xfrm>
            <a:off x="4074107" y="1647350"/>
            <a:ext cx="4098343" cy="461665"/>
          </a:xfrm>
          <a:prstGeom prst="rect">
            <a:avLst/>
          </a:prstGeom>
          <a:noFill/>
        </p:spPr>
        <p:txBody>
          <a:bodyPr wrap="square" rtlCol="0">
            <a:spAutoFit/>
          </a:bodyPr>
          <a:lstStyle/>
          <a:p>
            <a:r>
              <a:rPr lang="en-US" sz="2400" dirty="0"/>
              <a:t>Student Marks Table in1NF</a:t>
            </a:r>
          </a:p>
        </p:txBody>
      </p:sp>
      <p:sp>
        <p:nvSpPr>
          <p:cNvPr id="2" name="Title 1"/>
          <p:cNvSpPr>
            <a:spLocks noGrp="1"/>
          </p:cNvSpPr>
          <p:nvPr>
            <p:ph type="title"/>
          </p:nvPr>
        </p:nvSpPr>
        <p:spPr/>
        <p:txBody>
          <a:bodyPr>
            <a:normAutofit fontScale="90000"/>
          </a:bodyPr>
          <a:lstStyle/>
          <a:p>
            <a:r>
              <a:rPr lang="en-US" dirty="0"/>
              <a:t>SECOND NORMAL FORM (2NF) </a:t>
            </a:r>
            <a:br>
              <a:rPr lang="en-US" dirty="0"/>
            </a:br>
            <a:endParaRPr lang="en-US" dirty="0"/>
          </a:p>
        </p:txBody>
      </p:sp>
      <p:sp>
        <p:nvSpPr>
          <p:cNvPr id="3" name="Slide Number Placeholder 2">
            <a:extLst>
              <a:ext uri="{FF2B5EF4-FFF2-40B4-BE49-F238E27FC236}">
                <a16:creationId xmlns:a16="http://schemas.microsoft.com/office/drawing/2014/main" id="{F0CC2887-FED7-5F46-9CF1-94EBBAE61BBE}"/>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42</a:t>
            </a:fld>
            <a:endParaRPr lang="en-US" dirty="0"/>
          </a:p>
        </p:txBody>
      </p:sp>
      <p:sp>
        <p:nvSpPr>
          <p:cNvPr id="5" name="Footer Placeholder 4">
            <a:extLst>
              <a:ext uri="{FF2B5EF4-FFF2-40B4-BE49-F238E27FC236}">
                <a16:creationId xmlns:a16="http://schemas.microsoft.com/office/drawing/2014/main" id="{69981021-328D-504A-88BC-AC35ACFAFBE6}"/>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973041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p:txBody>
          <a:bodyPr/>
          <a:lstStyle/>
          <a:p>
            <a:r>
              <a:rPr lang="en-US" dirty="0"/>
              <a:t>Key and Non Key Attributes of Student_marks table</a:t>
            </a:r>
          </a:p>
          <a:p>
            <a:r>
              <a:rPr lang="en-US" dirty="0"/>
              <a:t>{Student#, Course#} : Candidate key </a:t>
            </a:r>
          </a:p>
          <a:p>
            <a:r>
              <a:rPr lang="en-US" dirty="0"/>
              <a:t>Key Attributes: Student#, Course#</a:t>
            </a:r>
          </a:p>
          <a:p>
            <a:r>
              <a:rPr lang="en-US" dirty="0"/>
              <a:t>Non Key Attributes: StudentName, DOB,CourseName, Pre-Requisite, DurationDays, Dateof exam, Marks, Grade</a:t>
            </a:r>
          </a:p>
          <a:p>
            <a:r>
              <a:rPr lang="en-US" dirty="0"/>
              <a:t>Functional dependencies:</a:t>
            </a:r>
          </a:p>
          <a:p>
            <a:endParaRPr lang="en-US" dirty="0"/>
          </a:p>
          <a:p>
            <a:endParaRPr lang="en-US" dirty="0"/>
          </a:p>
        </p:txBody>
      </p:sp>
      <p:sp>
        <p:nvSpPr>
          <p:cNvPr id="2" name="Title 1"/>
          <p:cNvSpPr>
            <a:spLocks noGrp="1"/>
          </p:cNvSpPr>
          <p:nvPr>
            <p:ph type="title"/>
          </p:nvPr>
        </p:nvSpPr>
        <p:spPr/>
        <p:txBody>
          <a:bodyPr>
            <a:normAutofit fontScale="90000"/>
          </a:bodyPr>
          <a:lstStyle/>
          <a:p>
            <a:r>
              <a:rPr lang="en-US" dirty="0"/>
              <a:t>SECOND NORMAL FORM (2NF) </a:t>
            </a:r>
            <a:br>
              <a:rPr lang="en-US" dirty="0"/>
            </a:br>
            <a:endParaRPr lang="en-US" dirty="0"/>
          </a:p>
        </p:txBody>
      </p:sp>
      <p:sp>
        <p:nvSpPr>
          <p:cNvPr id="3" name="Slide Number Placeholder 2">
            <a:extLst>
              <a:ext uri="{FF2B5EF4-FFF2-40B4-BE49-F238E27FC236}">
                <a16:creationId xmlns:a16="http://schemas.microsoft.com/office/drawing/2014/main" id="{E88B71ED-E3A9-0147-94C5-FA7E6ACDF30B}"/>
              </a:ext>
            </a:extLst>
          </p:cNvPr>
          <p:cNvSpPr>
            <a:spLocks noGrp="1"/>
          </p:cNvSpPr>
          <p:nvPr>
            <p:ph type="sldNum" sz="quarter" idx="4"/>
          </p:nvPr>
        </p:nvSpPr>
        <p:spPr/>
        <p:txBody>
          <a:bodyPr/>
          <a:lstStyle/>
          <a:p>
            <a:fld id="{6A7BD299-4115-435C-9390-0BF281B3F2C8}" type="slidenum">
              <a:rPr lang="en-US" smtClean="0"/>
              <a:pPr/>
              <a:t>43</a:t>
            </a:fld>
            <a:endParaRPr lang="en-US" dirty="0"/>
          </a:p>
        </p:txBody>
      </p:sp>
      <p:sp>
        <p:nvSpPr>
          <p:cNvPr id="17" name="TextBox 16"/>
          <p:cNvSpPr txBox="1"/>
          <p:nvPr/>
        </p:nvSpPr>
        <p:spPr>
          <a:xfrm>
            <a:off x="854884" y="3704505"/>
            <a:ext cx="6188529" cy="2616101"/>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91440" lvl="2">
              <a:spcBef>
                <a:spcPts val="600"/>
              </a:spcBef>
              <a:buClr>
                <a:srgbClr val="0070C0"/>
              </a:buClr>
              <a:buSzPct val="120000"/>
            </a:pPr>
            <a:r>
              <a:rPr lang="en-US" altLang="en-US" sz="2400" dirty="0">
                <a:latin typeface="Helvetica LT Std Cond Light" pitchFamily="34" charset="0"/>
              </a:rPr>
              <a:t>Student# ,Course# → Marks</a:t>
            </a:r>
          </a:p>
          <a:p>
            <a:pPr marL="91440" lvl="2">
              <a:spcBef>
                <a:spcPts val="600"/>
              </a:spcBef>
              <a:buClr>
                <a:srgbClr val="0070C0"/>
              </a:buClr>
              <a:buSzPct val="120000"/>
            </a:pPr>
            <a:r>
              <a:rPr lang="en-US" altLang="en-US" sz="2400" dirty="0">
                <a:latin typeface="Helvetica LT Std Cond Light" pitchFamily="34" charset="0"/>
              </a:rPr>
              <a:t>Student#, Course# → Grade</a:t>
            </a:r>
          </a:p>
          <a:p>
            <a:pPr marL="91440" lvl="2">
              <a:spcBef>
                <a:spcPts val="600"/>
              </a:spcBef>
              <a:buClr>
                <a:srgbClr val="0070C0"/>
              </a:buClr>
              <a:buSzPct val="120000"/>
            </a:pPr>
            <a:r>
              <a:rPr lang="en-US" altLang="en-US" sz="2400" dirty="0">
                <a:latin typeface="Helvetica LT Std Cond Light" pitchFamily="34" charset="0"/>
              </a:rPr>
              <a:t>Marks → Grade</a:t>
            </a:r>
          </a:p>
          <a:p>
            <a:pPr marL="91440" lvl="2">
              <a:spcBef>
                <a:spcPts val="600"/>
              </a:spcBef>
              <a:buClr>
                <a:srgbClr val="0070C0"/>
              </a:buClr>
              <a:buSzPct val="120000"/>
            </a:pPr>
            <a:r>
              <a:rPr lang="en-US" altLang="en-US" sz="2400" dirty="0">
                <a:latin typeface="Helvetica LT Std Cond Light" pitchFamily="34" charset="0"/>
              </a:rPr>
              <a:t>Student# → StudentName, DOB</a:t>
            </a:r>
          </a:p>
          <a:p>
            <a:pPr marL="91440" lvl="2">
              <a:spcBef>
                <a:spcPts val="600"/>
              </a:spcBef>
              <a:buClr>
                <a:srgbClr val="0070C0"/>
              </a:buClr>
              <a:buSzPct val="120000"/>
            </a:pPr>
            <a:r>
              <a:rPr lang="en-US" altLang="en-US" sz="2400" dirty="0">
                <a:latin typeface="Helvetica LT Std Cond Light" pitchFamily="34" charset="0"/>
              </a:rPr>
              <a:t>Course# → CourseName, Pre-Requisite, DurationDays, Dateof exam</a:t>
            </a:r>
          </a:p>
        </p:txBody>
      </p:sp>
      <p:sp>
        <p:nvSpPr>
          <p:cNvPr id="19" name="Rounded Rectangle 18"/>
          <p:cNvSpPr/>
          <p:nvPr/>
        </p:nvSpPr>
        <p:spPr>
          <a:xfrm>
            <a:off x="471691" y="5029058"/>
            <a:ext cx="5852909" cy="1308051"/>
          </a:xfrm>
          <a:prstGeom prst="roundRect">
            <a:avLst>
              <a:gd name="adj" fmla="val 7576"/>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p:cNvSpPr/>
          <p:nvPr/>
        </p:nvSpPr>
        <p:spPr>
          <a:xfrm>
            <a:off x="8757142" y="5037653"/>
            <a:ext cx="3282458" cy="125336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US" sz="2400" dirty="0">
                <a:solidFill>
                  <a:schemeClr val="tx1"/>
                </a:solidFill>
                <a:latin typeface="Arial Narrow" panose="020B0604020202020204" pitchFamily="34" charset="0"/>
                <a:cs typeface="Arial Narrow" panose="020B0604020202020204" pitchFamily="34" charset="0"/>
              </a:rPr>
              <a:t>Split/Decompose the tables to remove partial dependencies</a:t>
            </a:r>
          </a:p>
        </p:txBody>
      </p:sp>
      <p:cxnSp>
        <p:nvCxnSpPr>
          <p:cNvPr id="21" name="Straight Arrow Connector 20"/>
          <p:cNvCxnSpPr/>
          <p:nvPr/>
        </p:nvCxnSpPr>
        <p:spPr>
          <a:xfrm>
            <a:off x="8293376" y="5767878"/>
            <a:ext cx="443788" cy="0"/>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22" name="Right Brace 21"/>
          <p:cNvSpPr/>
          <p:nvPr/>
        </p:nvSpPr>
        <p:spPr>
          <a:xfrm>
            <a:off x="5945888" y="5012555"/>
            <a:ext cx="709449" cy="1308051"/>
          </a:xfrm>
          <a:prstGeom prst="rightBrace">
            <a:avLst/>
          </a:prstGeom>
          <a:ln w="28575">
            <a:solidFill>
              <a:srgbClr val="0099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24" name="Rounded Rectangle 23"/>
          <p:cNvSpPr/>
          <p:nvPr/>
        </p:nvSpPr>
        <p:spPr>
          <a:xfrm>
            <a:off x="6576089" y="5056033"/>
            <a:ext cx="1741213" cy="12158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Partial Dependency with the Key attribute</a:t>
            </a:r>
            <a:endParaRPr lang="en-IN" dirty="0"/>
          </a:p>
        </p:txBody>
      </p:sp>
      <p:sp>
        <p:nvSpPr>
          <p:cNvPr id="5" name="Footer Placeholder 4">
            <a:extLst>
              <a:ext uri="{FF2B5EF4-FFF2-40B4-BE49-F238E27FC236}">
                <a16:creationId xmlns:a16="http://schemas.microsoft.com/office/drawing/2014/main" id="{41CF17B6-F687-6540-8B4F-571D64A9094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682484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7">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7">
                                            <p:txEl>
                                              <p:pRg st="4" end="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2" grpId="0" animBg="1"/>
      <p:bldP spid="2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3"/>
          <p:cNvSpPr txBox="1">
            <a:spLocks noChangeArrowheads="1"/>
          </p:cNvSpPr>
          <p:nvPr/>
        </p:nvSpPr>
        <p:spPr>
          <a:xfrm>
            <a:off x="96046" y="1110530"/>
            <a:ext cx="11753632" cy="5046269"/>
          </a:xfrm>
          <a:prstGeom prst="rect">
            <a:avLst/>
          </a:prstGeom>
        </p:spPr>
        <p:txBody>
          <a:bodyPr lIns="0" tIns="0"/>
          <a:lstStyle>
            <a:lvl1pPr marL="329984" indent="-329984" algn="l" defTabSz="527975" rtl="0" eaLnBrk="1" latinLnBrk="0" hangingPunct="1">
              <a:spcBef>
                <a:spcPct val="20000"/>
              </a:spcBef>
              <a:spcAft>
                <a:spcPts val="693"/>
              </a:spcAft>
              <a:buClr>
                <a:schemeClr val="accent1">
                  <a:lumMod val="75000"/>
                </a:schemeClr>
              </a:buClr>
              <a:buSzPct val="145000"/>
              <a:buFont typeface="Arial"/>
              <a:buChar char="•"/>
              <a:defRPr sz="2772" kern="1200" cap="none">
                <a:solidFill>
                  <a:schemeClr val="tx1"/>
                </a:solidFill>
                <a:effectLst/>
                <a:latin typeface="+mn-lt"/>
                <a:ea typeface="+mn-ea"/>
                <a:cs typeface="+mn-cs"/>
              </a:defRPr>
            </a:lvl1pPr>
            <a:lvl2pPr marL="857959" indent="-329984" algn="l" defTabSz="527975" rtl="0" eaLnBrk="1" latinLnBrk="0" hangingPunct="1">
              <a:spcBef>
                <a:spcPct val="20000"/>
              </a:spcBef>
              <a:spcAft>
                <a:spcPts val="693"/>
              </a:spcAft>
              <a:buClr>
                <a:schemeClr val="accent1">
                  <a:lumMod val="75000"/>
                </a:schemeClr>
              </a:buClr>
              <a:buSzPct val="145000"/>
              <a:buFont typeface="Arial"/>
              <a:buChar char="•"/>
              <a:defRPr sz="2310" kern="1200" cap="none">
                <a:solidFill>
                  <a:schemeClr val="tx1"/>
                </a:solidFill>
                <a:effectLst/>
                <a:latin typeface="+mn-lt"/>
                <a:ea typeface="+mn-ea"/>
                <a:cs typeface="+mn-cs"/>
              </a:defRPr>
            </a:lvl2pPr>
            <a:lvl3pPr marL="1385933" indent="-329984" algn="l" defTabSz="527975" rtl="0" eaLnBrk="1" latinLnBrk="0" hangingPunct="1">
              <a:spcBef>
                <a:spcPct val="20000"/>
              </a:spcBef>
              <a:spcAft>
                <a:spcPts val="693"/>
              </a:spcAft>
              <a:buClr>
                <a:schemeClr val="accent1">
                  <a:lumMod val="75000"/>
                </a:schemeClr>
              </a:buClr>
              <a:buSzPct val="145000"/>
              <a:buFont typeface="Arial"/>
              <a:buChar char="•"/>
              <a:defRPr sz="2079" kern="1200" cap="none">
                <a:solidFill>
                  <a:schemeClr val="tx1"/>
                </a:solidFill>
                <a:effectLst/>
                <a:latin typeface="+mn-lt"/>
                <a:ea typeface="+mn-ea"/>
                <a:cs typeface="+mn-cs"/>
              </a:defRPr>
            </a:lvl3pPr>
            <a:lvl4pPr marL="1781914" indent="-197990" algn="l" defTabSz="527975" rtl="0" eaLnBrk="1" latinLnBrk="0" hangingPunct="1">
              <a:spcBef>
                <a:spcPct val="20000"/>
              </a:spcBef>
              <a:spcAft>
                <a:spcPts val="693"/>
              </a:spcAft>
              <a:buClr>
                <a:schemeClr val="accent1">
                  <a:lumMod val="75000"/>
                </a:schemeClr>
              </a:buClr>
              <a:buSzPct val="145000"/>
              <a:buFont typeface="Arial"/>
              <a:buChar char="•"/>
              <a:defRPr sz="1848" kern="1200" cap="none">
                <a:solidFill>
                  <a:schemeClr val="tx1"/>
                </a:solidFill>
                <a:effectLst/>
                <a:latin typeface="+mn-lt"/>
                <a:ea typeface="+mn-ea"/>
                <a:cs typeface="+mn-cs"/>
              </a:defRPr>
            </a:lvl4pPr>
            <a:lvl5pPr marL="2309889" indent="-197990"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5pPr>
            <a:lvl6pPr marL="2903860" indent="-263987"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6pPr>
            <a:lvl7pPr marL="3431835" indent="-263987"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7pPr>
            <a:lvl8pPr marL="3959809" indent="-263987"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8pPr>
            <a:lvl9pPr marL="4487784" indent="-263987" algn="l" defTabSz="527975" rtl="0" eaLnBrk="1" latinLnBrk="0" hangingPunct="1">
              <a:spcBef>
                <a:spcPct val="20000"/>
              </a:spcBef>
              <a:spcAft>
                <a:spcPts val="693"/>
              </a:spcAft>
              <a:buClr>
                <a:schemeClr val="accent1">
                  <a:lumMod val="75000"/>
                </a:schemeClr>
              </a:buClr>
              <a:buSzPct val="145000"/>
              <a:buFont typeface="Arial"/>
              <a:buChar char="•"/>
              <a:defRPr sz="1617" kern="1200" cap="none">
                <a:solidFill>
                  <a:schemeClr val="tx1"/>
                </a:solidFill>
                <a:effectLst/>
                <a:latin typeface="+mn-lt"/>
                <a:ea typeface="+mn-ea"/>
                <a:cs typeface="+mn-cs"/>
              </a:defRPr>
            </a:lvl9pPr>
          </a:lstStyle>
          <a:p>
            <a:pPr>
              <a:spcBef>
                <a:spcPct val="0"/>
              </a:spcBef>
              <a:buClrTx/>
              <a:buFont typeface="Wingdings" panose="05000000000000000000" pitchFamily="2" charset="2"/>
              <a:buNone/>
            </a:pPr>
            <a:r>
              <a:rPr lang="en-US" altLang="en-US" sz="2078" dirty="0">
                <a:solidFill>
                  <a:srgbClr val="0070C0"/>
                </a:solidFill>
              </a:rPr>
              <a:t> </a:t>
            </a:r>
            <a:endParaRPr lang="en-US" altLang="en-US" sz="1559" dirty="0"/>
          </a:p>
        </p:txBody>
      </p:sp>
      <p:graphicFrame>
        <p:nvGraphicFramePr>
          <p:cNvPr id="25" name="Table 24"/>
          <p:cNvGraphicFramePr>
            <a:graphicFrameLocks noGrp="1"/>
          </p:cNvGraphicFramePr>
          <p:nvPr>
            <p:extLst>
              <p:ext uri="{D42A27DB-BD31-4B8C-83A1-F6EECF244321}">
                <p14:modId xmlns:p14="http://schemas.microsoft.com/office/powerpoint/2010/main" val="471132473"/>
              </p:ext>
            </p:extLst>
          </p:nvPr>
        </p:nvGraphicFramePr>
        <p:xfrm>
          <a:off x="198145" y="1932114"/>
          <a:ext cx="6151770" cy="1718792"/>
        </p:xfrm>
        <a:graphic>
          <a:graphicData uri="http://schemas.openxmlformats.org/drawingml/2006/table">
            <a:tbl>
              <a:tblPr firstRow="1" bandRow="1">
                <a:tableStyleId>{5C22544A-7EE6-4342-B048-85BDC9FD1C3A}</a:tableStyleId>
              </a:tblPr>
              <a:tblGrid>
                <a:gridCol w="1928508">
                  <a:extLst>
                    <a:ext uri="{9D8B030D-6E8A-4147-A177-3AD203B41FA5}">
                      <a16:colId xmlns:a16="http://schemas.microsoft.com/office/drawing/2014/main" val="20000"/>
                    </a:ext>
                  </a:extLst>
                </a:gridCol>
                <a:gridCol w="2224891">
                  <a:extLst>
                    <a:ext uri="{9D8B030D-6E8A-4147-A177-3AD203B41FA5}">
                      <a16:colId xmlns:a16="http://schemas.microsoft.com/office/drawing/2014/main" val="20001"/>
                    </a:ext>
                  </a:extLst>
                </a:gridCol>
                <a:gridCol w="1998371">
                  <a:extLst>
                    <a:ext uri="{9D8B030D-6E8A-4147-A177-3AD203B41FA5}">
                      <a16:colId xmlns:a16="http://schemas.microsoft.com/office/drawing/2014/main" val="20002"/>
                    </a:ext>
                  </a:extLst>
                </a:gridCol>
              </a:tblGrid>
              <a:tr h="422285">
                <a:tc>
                  <a:txBody>
                    <a:bodyPr/>
                    <a:lstStyle/>
                    <a:p>
                      <a:pPr algn="ctr"/>
                      <a:r>
                        <a:rPr lang="en-US" sz="2300" b="0" i="0" u="sng"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Student_Name</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Date Of</a:t>
                      </a:r>
                      <a:r>
                        <a:rPr lang="en-US" sz="2300" b="0" i="0" baseline="0" dirty="0">
                          <a:latin typeface="Arial Narrow" panose="020B0604020202020204" pitchFamily="34" charset="0"/>
                          <a:cs typeface="Arial Narrow" panose="020B0604020202020204" pitchFamily="34" charset="0"/>
                        </a:rPr>
                        <a:t> Birth</a:t>
                      </a:r>
                      <a:endParaRPr lang="en-US" sz="23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0"/>
                  </a:ext>
                </a:extLst>
              </a:tr>
              <a:tr h="422285">
                <a:tc>
                  <a:txBody>
                    <a:bodyPr/>
                    <a:lstStyle/>
                    <a:p>
                      <a:pPr algn="ctr"/>
                      <a:r>
                        <a:rPr lang="en-US" sz="23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Tim</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11/4/1985</a:t>
                      </a:r>
                    </a:p>
                  </a:txBody>
                  <a:tcPr marL="79178" marR="79178" marT="39589" marB="39589"/>
                </a:tc>
                <a:extLst>
                  <a:ext uri="{0D108BD9-81ED-4DB2-BD59-A6C34878D82A}">
                    <a16:rowId xmlns:a16="http://schemas.microsoft.com/office/drawing/2014/main" val="10001"/>
                  </a:ext>
                </a:extLst>
              </a:tr>
              <a:tr h="422285">
                <a:tc>
                  <a:txBody>
                    <a:bodyPr/>
                    <a:lstStyle/>
                    <a:p>
                      <a:pPr algn="ctr"/>
                      <a:r>
                        <a:rPr lang="en-US" sz="23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Rob</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10/04/1986</a:t>
                      </a:r>
                    </a:p>
                  </a:txBody>
                  <a:tcPr marL="79178" marR="79178" marT="39589" marB="39589"/>
                </a:tc>
                <a:extLst>
                  <a:ext uri="{0D108BD9-81ED-4DB2-BD59-A6C34878D82A}">
                    <a16:rowId xmlns:a16="http://schemas.microsoft.com/office/drawing/2014/main" val="10002"/>
                  </a:ext>
                </a:extLst>
              </a:tr>
              <a:tr h="422285">
                <a:tc>
                  <a:txBody>
                    <a:bodyPr/>
                    <a:lstStyle/>
                    <a:p>
                      <a:pPr algn="ctr"/>
                      <a:r>
                        <a:rPr lang="en-US" sz="23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Mary</a:t>
                      </a:r>
                    </a:p>
                  </a:txBody>
                  <a:tcPr marL="79178" marR="79178" marT="39589" marB="39589"/>
                </a:tc>
                <a:tc>
                  <a:txBody>
                    <a:bodyPr/>
                    <a:lstStyle/>
                    <a:p>
                      <a:pPr marL="0" marR="0" indent="0" algn="ctr" defTabSz="527975" rtl="0" eaLnBrk="1" fontAlgn="auto" latinLnBrk="0" hangingPunct="1">
                        <a:lnSpc>
                          <a:spcPct val="100000"/>
                        </a:lnSpc>
                        <a:spcBef>
                          <a:spcPts val="0"/>
                        </a:spcBef>
                        <a:spcAft>
                          <a:spcPts val="0"/>
                        </a:spcAft>
                        <a:buClrTx/>
                        <a:buSzTx/>
                        <a:buFontTx/>
                        <a:buNone/>
                        <a:tabLst/>
                        <a:defRPr/>
                      </a:pPr>
                      <a:r>
                        <a:rPr lang="en-US" sz="2300" b="0" i="0" dirty="0">
                          <a:latin typeface="Arial Narrow" panose="020B0604020202020204" pitchFamily="34" charset="0"/>
                          <a:cs typeface="Arial Narrow" panose="020B0604020202020204" pitchFamily="34" charset="0"/>
                        </a:rPr>
                        <a:t>11/07/1985</a:t>
                      </a:r>
                    </a:p>
                  </a:txBody>
                  <a:tcPr marL="79178" marR="79178" marT="39589" marB="39589"/>
                </a:tc>
                <a:extLst>
                  <a:ext uri="{0D108BD9-81ED-4DB2-BD59-A6C34878D82A}">
                    <a16:rowId xmlns:a16="http://schemas.microsoft.com/office/drawing/2014/main" val="10003"/>
                  </a:ext>
                </a:extLst>
              </a:tr>
            </a:tbl>
          </a:graphicData>
        </a:graphic>
      </p:graphicFrame>
      <p:graphicFrame>
        <p:nvGraphicFramePr>
          <p:cNvPr id="26" name="Table 25"/>
          <p:cNvGraphicFramePr>
            <a:graphicFrameLocks noGrp="1"/>
          </p:cNvGraphicFramePr>
          <p:nvPr>
            <p:extLst>
              <p:ext uri="{D42A27DB-BD31-4B8C-83A1-F6EECF244321}">
                <p14:modId xmlns:p14="http://schemas.microsoft.com/office/powerpoint/2010/main" val="704340837"/>
              </p:ext>
            </p:extLst>
          </p:nvPr>
        </p:nvGraphicFramePr>
        <p:xfrm>
          <a:off x="396121" y="4198764"/>
          <a:ext cx="11319629" cy="1927093"/>
        </p:xfrm>
        <a:graphic>
          <a:graphicData uri="http://schemas.openxmlformats.org/drawingml/2006/table">
            <a:tbl>
              <a:tblPr firstRow="1" bandRow="1">
                <a:tableStyleId>{5C22544A-7EE6-4342-B048-85BDC9FD1C3A}</a:tableStyleId>
              </a:tblPr>
              <a:tblGrid>
                <a:gridCol w="1293531">
                  <a:extLst>
                    <a:ext uri="{9D8B030D-6E8A-4147-A177-3AD203B41FA5}">
                      <a16:colId xmlns:a16="http://schemas.microsoft.com/office/drawing/2014/main" val="20000"/>
                    </a:ext>
                  </a:extLst>
                </a:gridCol>
                <a:gridCol w="2961861">
                  <a:extLst>
                    <a:ext uri="{9D8B030D-6E8A-4147-A177-3AD203B41FA5}">
                      <a16:colId xmlns:a16="http://schemas.microsoft.com/office/drawing/2014/main" val="20001"/>
                    </a:ext>
                  </a:extLst>
                </a:gridCol>
                <a:gridCol w="2927242">
                  <a:extLst>
                    <a:ext uri="{9D8B030D-6E8A-4147-A177-3AD203B41FA5}">
                      <a16:colId xmlns:a16="http://schemas.microsoft.com/office/drawing/2014/main" val="20002"/>
                    </a:ext>
                  </a:extLst>
                </a:gridCol>
                <a:gridCol w="1982688">
                  <a:extLst>
                    <a:ext uri="{9D8B030D-6E8A-4147-A177-3AD203B41FA5}">
                      <a16:colId xmlns:a16="http://schemas.microsoft.com/office/drawing/2014/main" val="20003"/>
                    </a:ext>
                  </a:extLst>
                </a:gridCol>
                <a:gridCol w="2154307">
                  <a:extLst>
                    <a:ext uri="{9D8B030D-6E8A-4147-A177-3AD203B41FA5}">
                      <a16:colId xmlns:a16="http://schemas.microsoft.com/office/drawing/2014/main" val="20004"/>
                    </a:ext>
                  </a:extLst>
                </a:gridCol>
              </a:tblGrid>
              <a:tr h="432868">
                <a:tc>
                  <a:txBody>
                    <a:bodyPr/>
                    <a:lstStyle/>
                    <a:p>
                      <a:pPr algn="ctr"/>
                      <a:r>
                        <a:rPr lang="en-US" sz="2300" b="0" i="0" u="sng" kern="1200" dirty="0">
                          <a:solidFill>
                            <a:schemeClr val="lt1"/>
                          </a:solidFill>
                          <a:latin typeface="Arial Narrow" panose="020B0604020202020204" pitchFamily="34" charset="0"/>
                          <a:ea typeface="+mn-ea"/>
                          <a:cs typeface="Arial Narrow" panose="020B0604020202020204" pitchFamily="34" charset="0"/>
                        </a:rPr>
                        <a:t>Course#</a:t>
                      </a:r>
                    </a:p>
                  </a:txBody>
                  <a:tcPr marL="79178" marR="79178" marT="39589" marB="39589"/>
                </a:tc>
                <a:tc>
                  <a:txBody>
                    <a:bodyPr/>
                    <a:lstStyle/>
                    <a:p>
                      <a:pPr algn="ctr"/>
                      <a:r>
                        <a:rPr lang="en-US" sz="2300" b="0" i="0" kern="1200" dirty="0">
                          <a:solidFill>
                            <a:schemeClr val="lt1"/>
                          </a:solidFill>
                          <a:latin typeface="Arial Narrow" panose="020B0604020202020204" pitchFamily="34" charset="0"/>
                          <a:ea typeface="+mn-ea"/>
                          <a:cs typeface="Arial Narrow" panose="020B0604020202020204" pitchFamily="34" charset="0"/>
                        </a:rPr>
                        <a:t>CourseName</a:t>
                      </a:r>
                    </a:p>
                  </a:txBody>
                  <a:tcPr marL="79178" marR="79178" marT="39589" marB="39589"/>
                </a:tc>
                <a:tc>
                  <a:txBody>
                    <a:bodyPr/>
                    <a:lstStyle/>
                    <a:p>
                      <a:pPr algn="ctr"/>
                      <a:r>
                        <a:rPr lang="en-US" sz="2300" b="0" i="0" kern="1200" dirty="0">
                          <a:solidFill>
                            <a:schemeClr val="lt1"/>
                          </a:solidFill>
                          <a:latin typeface="Arial Narrow" panose="020B0604020202020204" pitchFamily="34" charset="0"/>
                          <a:ea typeface="+mn-ea"/>
                          <a:cs typeface="Arial Narrow" panose="020B0604020202020204" pitchFamily="34" charset="0"/>
                        </a:rPr>
                        <a:t>Prerequisite</a:t>
                      </a:r>
                    </a:p>
                  </a:txBody>
                  <a:tcPr marL="79178" marR="79178" marT="39589" marB="39589"/>
                </a:tc>
                <a:tc>
                  <a:txBody>
                    <a:bodyPr/>
                    <a:lstStyle/>
                    <a:p>
                      <a:pPr algn="ctr"/>
                      <a:r>
                        <a:rPr lang="en-US" sz="2300" b="0" i="0" kern="1200" dirty="0">
                          <a:solidFill>
                            <a:schemeClr val="lt1"/>
                          </a:solidFill>
                          <a:latin typeface="Arial Narrow" panose="020B0604020202020204" pitchFamily="34" charset="0"/>
                          <a:ea typeface="+mn-ea"/>
                          <a:cs typeface="Arial Narrow" panose="020B0604020202020204" pitchFamily="34" charset="0"/>
                        </a:rPr>
                        <a:t>Durationindays</a:t>
                      </a:r>
                    </a:p>
                  </a:txBody>
                  <a:tcPr marL="79178" marR="79178" marT="39589" marB="39589"/>
                </a:tc>
                <a:tc>
                  <a:txBody>
                    <a:bodyPr/>
                    <a:lstStyle/>
                    <a:p>
                      <a:pPr algn="ctr"/>
                      <a:r>
                        <a:rPr lang="en-US" sz="2300" b="0" i="0" kern="1200" dirty="0">
                          <a:solidFill>
                            <a:schemeClr val="lt1"/>
                          </a:solidFill>
                          <a:latin typeface="Arial Narrow" panose="020B0604020202020204" pitchFamily="34" charset="0"/>
                          <a:ea typeface="+mn-ea"/>
                          <a:cs typeface="Arial Narrow" panose="020B0604020202020204" pitchFamily="34" charset="0"/>
                        </a:rPr>
                        <a:t>Date Of Exam</a:t>
                      </a:r>
                    </a:p>
                  </a:txBody>
                  <a:tcPr marL="79178" marR="79178" marT="39589" marB="39589"/>
                </a:tc>
                <a:extLst>
                  <a:ext uri="{0D108BD9-81ED-4DB2-BD59-A6C34878D82A}">
                    <a16:rowId xmlns:a16="http://schemas.microsoft.com/office/drawing/2014/main" val="10000"/>
                  </a:ext>
                </a:extLst>
              </a:tr>
              <a:tr h="498075">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M1</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Physics-Math-Chemistry</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Basic Math</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7</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02/11/2015</a:t>
                      </a:r>
                    </a:p>
                  </a:txBody>
                  <a:tcPr marL="79178" marR="79178" marT="39589" marB="39589"/>
                </a:tc>
                <a:extLst>
                  <a:ext uri="{0D108BD9-81ED-4DB2-BD59-A6C34878D82A}">
                    <a16:rowId xmlns:a16="http://schemas.microsoft.com/office/drawing/2014/main" val="10001"/>
                  </a:ext>
                </a:extLst>
              </a:tr>
              <a:tr h="498075">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M4</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Physics-Bio-Chemistry</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Basic Physics</a:t>
                      </a:r>
                    </a:p>
                  </a:txBody>
                  <a:tcPr marL="79178" marR="79178" marT="39589" marB="39589"/>
                </a:tc>
                <a:tc>
                  <a:txBody>
                    <a:bodyPr/>
                    <a:lstStyle/>
                    <a:p>
                      <a:pPr marL="0" indent="0" algn="ctr" defTabSz="527975" rtl="0" eaLnBrk="1" latinLnBrk="0" hangingPunct="1">
                        <a:buNone/>
                      </a:pPr>
                      <a:r>
                        <a:rPr lang="en-US" sz="2300" b="0" i="0" kern="1200" dirty="0">
                          <a:solidFill>
                            <a:schemeClr val="dk1"/>
                          </a:solidFill>
                          <a:latin typeface="Arial Narrow" panose="020B0604020202020204" pitchFamily="34" charset="0"/>
                          <a:ea typeface="+mn-ea"/>
                          <a:cs typeface="Arial Narrow" panose="020B0604020202020204" pitchFamily="34" charset="0"/>
                        </a:rPr>
                        <a:t>8</a:t>
                      </a:r>
                    </a:p>
                  </a:txBody>
                  <a:tcPr marL="79178" marR="79178" marT="39589" marB="39589"/>
                </a:tc>
                <a:tc>
                  <a:txBody>
                    <a:bodyPr/>
                    <a:lstStyle/>
                    <a:p>
                      <a:pPr marL="0" indent="0" algn="ctr" defTabSz="527975" rtl="0" eaLnBrk="1" latinLnBrk="0" hangingPunct="1">
                        <a:buNone/>
                      </a:pPr>
                      <a:r>
                        <a:rPr lang="en-US" sz="2300" b="0" i="0" kern="1200" dirty="0">
                          <a:solidFill>
                            <a:schemeClr val="dk1"/>
                          </a:solidFill>
                          <a:latin typeface="Arial Narrow" panose="020B0604020202020204" pitchFamily="34" charset="0"/>
                          <a:ea typeface="+mn-ea"/>
                          <a:cs typeface="Arial Narrow" panose="020B0604020202020204" pitchFamily="34" charset="0"/>
                        </a:rPr>
                        <a:t>21/11/2015 </a:t>
                      </a:r>
                    </a:p>
                  </a:txBody>
                  <a:tcPr marL="79178" marR="79178" marT="39589" marB="39589"/>
                </a:tc>
                <a:extLst>
                  <a:ext uri="{0D108BD9-81ED-4DB2-BD59-A6C34878D82A}">
                    <a16:rowId xmlns:a16="http://schemas.microsoft.com/office/drawing/2014/main" val="10002"/>
                  </a:ext>
                </a:extLst>
              </a:tr>
              <a:tr h="498075">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B3</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Botany-Zoology</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Basic Biology</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10</a:t>
                      </a:r>
                    </a:p>
                  </a:txBody>
                  <a:tcPr marL="79178" marR="79178" marT="39589" marB="39589"/>
                </a:tc>
                <a:tc>
                  <a:txBody>
                    <a:bodyPr/>
                    <a:lstStyle/>
                    <a:p>
                      <a:pPr marL="0" algn="ctr" defTabSz="527975" rtl="0" eaLnBrk="1" latinLnBrk="0" hangingPunct="1"/>
                      <a:r>
                        <a:rPr lang="en-US" sz="2300" b="0" i="0" kern="1200" dirty="0">
                          <a:solidFill>
                            <a:schemeClr val="dk1"/>
                          </a:solidFill>
                          <a:latin typeface="Arial Narrow" panose="020B0604020202020204" pitchFamily="34" charset="0"/>
                          <a:ea typeface="+mn-ea"/>
                          <a:cs typeface="Arial Narrow" panose="020B0604020202020204" pitchFamily="34" charset="0"/>
                        </a:rPr>
                        <a:t>12/11/2015</a:t>
                      </a:r>
                    </a:p>
                  </a:txBody>
                  <a:tcPr marL="79178" marR="79178" marT="39589" marB="39589"/>
                </a:tc>
                <a:extLst>
                  <a:ext uri="{0D108BD9-81ED-4DB2-BD59-A6C34878D82A}">
                    <a16:rowId xmlns:a16="http://schemas.microsoft.com/office/drawing/2014/main" val="10003"/>
                  </a:ext>
                </a:extLst>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2386829914"/>
              </p:ext>
            </p:extLst>
          </p:nvPr>
        </p:nvGraphicFramePr>
        <p:xfrm>
          <a:off x="6452311" y="1931351"/>
          <a:ext cx="5569289" cy="1726861"/>
        </p:xfrm>
        <a:graphic>
          <a:graphicData uri="http://schemas.openxmlformats.org/drawingml/2006/table">
            <a:tbl>
              <a:tblPr firstRow="1" bandRow="1">
                <a:tableStyleId>{5C22544A-7EE6-4342-B048-85BDC9FD1C3A}</a:tableStyleId>
              </a:tblPr>
              <a:tblGrid>
                <a:gridCol w="1536036">
                  <a:extLst>
                    <a:ext uri="{9D8B030D-6E8A-4147-A177-3AD203B41FA5}">
                      <a16:colId xmlns:a16="http://schemas.microsoft.com/office/drawing/2014/main" val="20000"/>
                    </a:ext>
                  </a:extLst>
                </a:gridCol>
                <a:gridCol w="1308512">
                  <a:extLst>
                    <a:ext uri="{9D8B030D-6E8A-4147-A177-3AD203B41FA5}">
                      <a16:colId xmlns:a16="http://schemas.microsoft.com/office/drawing/2014/main" val="20001"/>
                    </a:ext>
                  </a:extLst>
                </a:gridCol>
                <a:gridCol w="1213995">
                  <a:extLst>
                    <a:ext uri="{9D8B030D-6E8A-4147-A177-3AD203B41FA5}">
                      <a16:colId xmlns:a16="http://schemas.microsoft.com/office/drawing/2014/main" val="20002"/>
                    </a:ext>
                  </a:extLst>
                </a:gridCol>
                <a:gridCol w="1510746">
                  <a:extLst>
                    <a:ext uri="{9D8B030D-6E8A-4147-A177-3AD203B41FA5}">
                      <a16:colId xmlns:a16="http://schemas.microsoft.com/office/drawing/2014/main" val="20003"/>
                    </a:ext>
                  </a:extLst>
                </a:gridCol>
              </a:tblGrid>
              <a:tr h="437767">
                <a:tc>
                  <a:txBody>
                    <a:bodyPr/>
                    <a:lstStyle/>
                    <a:p>
                      <a:pPr algn="ctr"/>
                      <a:r>
                        <a:rPr lang="en-US" sz="2300" b="0" i="0" u="sng"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300" b="0" i="0" u="sng"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426199">
                <a:tc>
                  <a:txBody>
                    <a:bodyPr/>
                    <a:lstStyle/>
                    <a:p>
                      <a:pPr algn="ctr"/>
                      <a:r>
                        <a:rPr lang="en-US" sz="23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kumimoji="0" lang="en-US" sz="2300" b="0" i="0" kern="1200" dirty="0">
                          <a:latin typeface="Arial Narrow" panose="020B0604020202020204" pitchFamily="34" charset="0"/>
                          <a:cs typeface="Arial Narrow" panose="020B0604020202020204" pitchFamily="34" charset="0"/>
                        </a:rPr>
                        <a:t>A</a:t>
                      </a:r>
                      <a:endParaRPr lang="en-US" sz="23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1"/>
                  </a:ext>
                </a:extLst>
              </a:tr>
              <a:tr h="426199">
                <a:tc>
                  <a:txBody>
                    <a:bodyPr/>
                    <a:lstStyle/>
                    <a:p>
                      <a:pPr algn="ctr"/>
                      <a:r>
                        <a:rPr lang="en-US" sz="23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indent="0" algn="ctr">
                        <a:buNone/>
                      </a:pPr>
                      <a:r>
                        <a:rPr lang="en-US" sz="23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marL="0" indent="0" algn="ctr">
                        <a:buNone/>
                      </a:pPr>
                      <a:r>
                        <a:rPr kumimoji="0" lang="en-US" sz="2300" b="0" i="0" kern="1200" dirty="0">
                          <a:latin typeface="Arial Narrow" panose="020B0604020202020204" pitchFamily="34" charset="0"/>
                          <a:cs typeface="Arial Narrow" panose="020B0604020202020204" pitchFamily="34" charset="0"/>
                        </a:rPr>
                        <a:t>A</a:t>
                      </a:r>
                      <a:endParaRPr lang="en-US" sz="23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2"/>
                  </a:ext>
                </a:extLst>
              </a:tr>
              <a:tr h="426199">
                <a:tc>
                  <a:txBody>
                    <a:bodyPr/>
                    <a:lstStyle/>
                    <a:p>
                      <a:pPr algn="ctr"/>
                      <a:r>
                        <a:rPr lang="en-US" sz="23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algn="ctr"/>
                      <a:r>
                        <a:rPr lang="en-US" sz="23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kumimoji="0" lang="en-US" sz="2300" b="0" i="0" kern="1200" dirty="0">
                          <a:latin typeface="Arial Narrow" panose="020B0604020202020204" pitchFamily="34" charset="0"/>
                          <a:cs typeface="Arial Narrow" panose="020B0604020202020204" pitchFamily="34" charset="0"/>
                        </a:rPr>
                        <a:t>B</a:t>
                      </a:r>
                      <a:endParaRPr lang="en-US" sz="23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3"/>
                  </a:ext>
                </a:extLst>
              </a:tr>
            </a:tbl>
          </a:graphicData>
        </a:graphic>
      </p:graphicFrame>
      <p:sp>
        <p:nvSpPr>
          <p:cNvPr id="31" name="TextBox 30"/>
          <p:cNvSpPr txBox="1"/>
          <p:nvPr/>
        </p:nvSpPr>
        <p:spPr>
          <a:xfrm>
            <a:off x="7978711" y="1470355"/>
            <a:ext cx="2270190" cy="400110"/>
          </a:xfrm>
          <a:prstGeom prst="rect">
            <a:avLst/>
          </a:prstGeom>
          <a:noFill/>
        </p:spPr>
        <p:txBody>
          <a:bodyPr wrap="square" rtlCol="0">
            <a:spAutoFit/>
          </a:bodyPr>
          <a:lstStyle/>
          <a:p>
            <a:pPr algn="ctr"/>
            <a:r>
              <a:rPr lang="en-US" sz="2000" dirty="0">
                <a:latin typeface="Arial Narrow" panose="020B0604020202020204" pitchFamily="34" charset="0"/>
                <a:cs typeface="Arial Narrow" panose="020B0604020202020204" pitchFamily="34" charset="0"/>
              </a:rPr>
              <a:t>Result Table </a:t>
            </a:r>
          </a:p>
        </p:txBody>
      </p:sp>
      <p:sp>
        <p:nvSpPr>
          <p:cNvPr id="32" name="TextBox 31"/>
          <p:cNvSpPr txBox="1"/>
          <p:nvPr/>
        </p:nvSpPr>
        <p:spPr>
          <a:xfrm>
            <a:off x="2318498" y="1480342"/>
            <a:ext cx="1911064" cy="400110"/>
          </a:xfrm>
          <a:prstGeom prst="rect">
            <a:avLst/>
          </a:prstGeom>
          <a:noFill/>
        </p:spPr>
        <p:txBody>
          <a:bodyPr wrap="square" rtlCol="0">
            <a:spAutoFit/>
          </a:bodyPr>
          <a:lstStyle/>
          <a:p>
            <a:pPr algn="ctr"/>
            <a:r>
              <a:rPr lang="en-US" sz="2000" dirty="0">
                <a:latin typeface="Arial Narrow" panose="020B0604020202020204" pitchFamily="34" charset="0"/>
                <a:cs typeface="Arial Narrow" panose="020B0604020202020204" pitchFamily="34" charset="0"/>
              </a:rPr>
              <a:t>Student Table </a:t>
            </a:r>
          </a:p>
        </p:txBody>
      </p:sp>
      <p:sp>
        <p:nvSpPr>
          <p:cNvPr id="33" name="TextBox 32"/>
          <p:cNvSpPr txBox="1"/>
          <p:nvPr/>
        </p:nvSpPr>
        <p:spPr>
          <a:xfrm>
            <a:off x="4663325" y="3708166"/>
            <a:ext cx="2213725" cy="400110"/>
          </a:xfrm>
          <a:prstGeom prst="rect">
            <a:avLst/>
          </a:prstGeom>
          <a:noFill/>
        </p:spPr>
        <p:txBody>
          <a:bodyPr wrap="square" rtlCol="0">
            <a:spAutoFit/>
          </a:bodyPr>
          <a:lstStyle/>
          <a:p>
            <a:pPr algn="ctr"/>
            <a:r>
              <a:rPr lang="en-US" sz="2000" dirty="0">
                <a:latin typeface="Arial Narrow" panose="020B0604020202020204" pitchFamily="34" charset="0"/>
                <a:cs typeface="Arial Narrow" panose="020B0604020202020204" pitchFamily="34" charset="0"/>
              </a:rPr>
              <a:t>Course Table </a:t>
            </a:r>
          </a:p>
        </p:txBody>
      </p:sp>
      <p:sp>
        <p:nvSpPr>
          <p:cNvPr id="2" name="Title 1"/>
          <p:cNvSpPr>
            <a:spLocks noGrp="1"/>
          </p:cNvSpPr>
          <p:nvPr>
            <p:ph type="title"/>
          </p:nvPr>
        </p:nvSpPr>
        <p:spPr/>
        <p:txBody>
          <a:bodyPr>
            <a:normAutofit fontScale="90000"/>
          </a:bodyPr>
          <a:lstStyle/>
          <a:p>
            <a:r>
              <a:rPr lang="en-US" dirty="0"/>
              <a:t>SECOND NORMAL FORM (2NF) </a:t>
            </a:r>
            <a:br>
              <a:rPr lang="en-US" dirty="0"/>
            </a:br>
            <a:endParaRPr lang="en-US" dirty="0"/>
          </a:p>
        </p:txBody>
      </p:sp>
      <p:sp>
        <p:nvSpPr>
          <p:cNvPr id="3" name="Slide Number Placeholder 2">
            <a:extLst>
              <a:ext uri="{FF2B5EF4-FFF2-40B4-BE49-F238E27FC236}">
                <a16:creationId xmlns:a16="http://schemas.microsoft.com/office/drawing/2014/main" id="{2474EA63-2761-CE46-9937-32608B276272}"/>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44</a:t>
            </a:fld>
            <a:endParaRPr lang="en-US" dirty="0"/>
          </a:p>
        </p:txBody>
      </p:sp>
      <p:sp>
        <p:nvSpPr>
          <p:cNvPr id="4" name="Footer Placeholder 3">
            <a:extLst>
              <a:ext uri="{FF2B5EF4-FFF2-40B4-BE49-F238E27FC236}">
                <a16:creationId xmlns:a16="http://schemas.microsoft.com/office/drawing/2014/main" id="{BE95A2F9-00A6-A04C-B016-1512B53AA899}"/>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904297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4349247" y="4904544"/>
            <a:ext cx="7488078" cy="1878528"/>
          </a:xfrm>
          <a:prstGeom prst="roundRect">
            <a:avLst/>
          </a:prstGeom>
          <a:solidFill>
            <a:schemeClr val="bg2">
              <a:lumMod val="90000"/>
            </a:schemeClr>
          </a:solidFill>
          <a:ln w="12700">
            <a:solidFill>
              <a:schemeClr val="tx1"/>
            </a:solidFill>
          </a:ln>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0" indent="0">
              <a:spcAft>
                <a:spcPts val="520"/>
              </a:spcAft>
              <a:buClr>
                <a:srgbClr val="0070C0"/>
              </a:buClr>
              <a:buSzPct val="120000"/>
              <a:buNone/>
            </a:pPr>
            <a:r>
              <a:rPr lang="en-US" altLang="en-US" sz="2400" dirty="0">
                <a:latin typeface="Arial Narrow" panose="020B0604020202020204" pitchFamily="34" charset="0"/>
                <a:cs typeface="Arial Narrow" panose="020B0604020202020204" pitchFamily="34" charset="0"/>
              </a:rPr>
              <a:t>A relation R is said to be in 3NF if and only if:</a:t>
            </a:r>
          </a:p>
          <a:p>
            <a:pPr>
              <a:spcAft>
                <a:spcPts val="520"/>
              </a:spcAft>
              <a:buClr>
                <a:schemeClr val="tx1"/>
              </a:buClr>
              <a:buSzPct val="120000"/>
            </a:pPr>
            <a:r>
              <a:rPr lang="en-US" altLang="en-US" sz="2400" dirty="0">
                <a:latin typeface="Arial Narrow" panose="020B0604020202020204" pitchFamily="34" charset="0"/>
                <a:cs typeface="Arial Narrow" panose="020B0604020202020204" pitchFamily="34" charset="0"/>
              </a:rPr>
              <a:t>It is in 2NF.</a:t>
            </a:r>
          </a:p>
          <a:p>
            <a:pPr>
              <a:spcAft>
                <a:spcPts val="520"/>
              </a:spcAft>
              <a:buClr>
                <a:schemeClr val="tx1"/>
              </a:buClr>
              <a:buSzPct val="120000"/>
            </a:pPr>
            <a:r>
              <a:rPr lang="en-US" altLang="en-US" sz="2400" dirty="0">
                <a:latin typeface="Arial Narrow" panose="020B0604020202020204" pitchFamily="34" charset="0"/>
                <a:cs typeface="Arial Narrow" panose="020B0604020202020204" pitchFamily="34" charset="0"/>
              </a:rPr>
              <a:t>No transitive dependency exists between non-key attributes and key attributes through another non-key attribute.</a:t>
            </a:r>
          </a:p>
        </p:txBody>
      </p:sp>
      <p:sp>
        <p:nvSpPr>
          <p:cNvPr id="2" name="Title 1"/>
          <p:cNvSpPr>
            <a:spLocks noGrp="1"/>
          </p:cNvSpPr>
          <p:nvPr>
            <p:ph type="title"/>
          </p:nvPr>
        </p:nvSpPr>
        <p:spPr/>
        <p:txBody>
          <a:bodyPr>
            <a:normAutofit fontScale="90000"/>
          </a:bodyPr>
          <a:lstStyle/>
          <a:p>
            <a:r>
              <a:rPr lang="en-US" dirty="0"/>
              <a:t>THIRD NORMAL FORM (3NF)</a:t>
            </a:r>
            <a:br>
              <a:rPr lang="en-US" dirty="0"/>
            </a:br>
            <a:endParaRPr lang="en-US" dirty="0"/>
          </a:p>
        </p:txBody>
      </p:sp>
      <p:sp>
        <p:nvSpPr>
          <p:cNvPr id="3" name="Slide Number Placeholder 2">
            <a:extLst>
              <a:ext uri="{FF2B5EF4-FFF2-40B4-BE49-F238E27FC236}">
                <a16:creationId xmlns:a16="http://schemas.microsoft.com/office/drawing/2014/main" id="{EE5F3148-2963-E746-9EDC-5C9329E0704D}"/>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45</a:t>
            </a:fld>
            <a:endParaRPr lang="en-US" dirty="0"/>
          </a:p>
        </p:txBody>
      </p:sp>
      <p:graphicFrame>
        <p:nvGraphicFramePr>
          <p:cNvPr id="11" name="Diagram 10"/>
          <p:cNvGraphicFramePr/>
          <p:nvPr>
            <p:extLst>
              <p:ext uri="{D42A27DB-BD31-4B8C-83A1-F6EECF244321}">
                <p14:modId xmlns:p14="http://schemas.microsoft.com/office/powerpoint/2010/main" val="4024912376"/>
              </p:ext>
            </p:extLst>
          </p:nvPr>
        </p:nvGraphicFramePr>
        <p:xfrm>
          <a:off x="-1812751" y="1252233"/>
          <a:ext cx="8296389" cy="51041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rot="10800000">
            <a:off x="3666259" y="5704027"/>
            <a:ext cx="673227" cy="436727"/>
          </a:xfrm>
          <a:prstGeom prst="rect">
            <a:avLst/>
          </a:prstGeom>
        </p:spPr>
      </p:pic>
      <p:sp>
        <p:nvSpPr>
          <p:cNvPr id="4" name="Footer Placeholder 3">
            <a:extLst>
              <a:ext uri="{FF2B5EF4-FFF2-40B4-BE49-F238E27FC236}">
                <a16:creationId xmlns:a16="http://schemas.microsoft.com/office/drawing/2014/main" id="{B9E14A72-EE75-B54A-965C-E6308E0E36D3}"/>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256479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graphicEl>
                                              <a:dgm id="{2A4A8FBC-9EDC-49B6-A0FF-134758A6F05E}"/>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graphicEl>
                                              <a:dgm id="{CB9897A4-1949-43E3-820D-F316E62B616A}"/>
                                            </p:graphic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graphicEl>
                                              <a:dgm id="{CEE74E82-9B19-4FB0-A2C3-167288B7B5B5}"/>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graphicEl>
                                              <a:dgm id="{3889690C-FCE6-4ECC-BDF3-F3F5401F40B6}"/>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graphicEl>
                                              <a:dgm id="{B5E05D5E-50B2-4502-B313-51B797A19A5E}"/>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graphicEl>
                                              <a:dgm id="{B1DE44D4-E231-465F-98B3-CD1EF9BDE0F3}"/>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graphicEl>
                                              <a:dgm id="{020FD29D-EE7B-4514-BD24-967376FD702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bg/>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xEl>
                                              <p:pRg st="1" end="1"/>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animBg="1"/>
      <p:bldGraphic spid="11" grpId="0">
        <p:bldSub>
          <a:bldDgm/>
        </p:bldSub>
      </p:bldGraphic>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601618" y="1572443"/>
            <a:ext cx="1929392" cy="438710"/>
          </a:xfrm>
          <a:prstGeom prst="rect">
            <a:avLst/>
          </a:prstGeom>
          <a:noFill/>
        </p:spPr>
        <p:txBody>
          <a:bodyPr wrap="square" rtlCol="0">
            <a:spAutoFit/>
          </a:bodyPr>
          <a:lstStyle/>
          <a:p>
            <a:r>
              <a:rPr lang="en-US" sz="2251" dirty="0">
                <a:latin typeface="Helvetica LT Std Cond" pitchFamily="34" charset="0"/>
              </a:rPr>
              <a:t>Result_table</a:t>
            </a:r>
          </a:p>
        </p:txBody>
      </p:sp>
      <p:sp>
        <p:nvSpPr>
          <p:cNvPr id="8" name="TextBox 7"/>
          <p:cNvSpPr txBox="1"/>
          <p:nvPr/>
        </p:nvSpPr>
        <p:spPr>
          <a:xfrm>
            <a:off x="2432522" y="4032363"/>
            <a:ext cx="5358678" cy="1997406"/>
          </a:xfrm>
          <a:prstGeom prst="rect">
            <a:avLst/>
          </a:prstGeom>
        </p:spPr>
        <p:txBody>
          <a:bodyPr wrap="square">
            <a:spAutoFit/>
          </a:bodyPr>
          <a:lstStyle>
            <a:defPPr>
              <a:defRPr lang="en-US"/>
            </a:defPPr>
            <a:lvl1pPr marL="457200" indent="-457200">
              <a:buFont typeface="Wingdings" panose="05000000000000000000" pitchFamily="2" charset="2"/>
              <a:buChar char="Ø"/>
              <a:defRPr sz="3200">
                <a:latin typeface="Helvetica LT Std Cond" panose="020B0506020202030204" pitchFamily="34" charset="0"/>
              </a:defRPr>
            </a:lvl1pPr>
          </a:lstStyle>
          <a:p>
            <a:pPr marL="79178" lvl="2">
              <a:spcBef>
                <a:spcPct val="50000"/>
              </a:spcBef>
              <a:buClr>
                <a:srgbClr val="0070C0"/>
              </a:buClr>
              <a:buSzPct val="120000"/>
            </a:pPr>
            <a:r>
              <a:rPr lang="en-US" altLang="en-US" sz="2251" dirty="0">
                <a:latin typeface="Helvetica LT Std Cond Light" pitchFamily="34" charset="0"/>
              </a:rPr>
              <a:t>Student# ,Course# → Marks</a:t>
            </a:r>
          </a:p>
          <a:p>
            <a:pPr marL="79178" lvl="2">
              <a:spcBef>
                <a:spcPct val="50000"/>
              </a:spcBef>
              <a:buClr>
                <a:srgbClr val="0070C0"/>
              </a:buClr>
              <a:buSzPct val="120000"/>
            </a:pPr>
            <a:r>
              <a:rPr lang="en-US" altLang="en-US" sz="2251" dirty="0">
                <a:latin typeface="Helvetica LT Std Cond Light" pitchFamily="34" charset="0"/>
              </a:rPr>
              <a:t>Student#, Course# → Grade</a:t>
            </a:r>
          </a:p>
          <a:p>
            <a:pPr marL="79178" lvl="2">
              <a:spcBef>
                <a:spcPct val="50000"/>
              </a:spcBef>
              <a:buClr>
                <a:srgbClr val="0070C0"/>
              </a:buClr>
              <a:buSzPct val="120000"/>
            </a:pPr>
            <a:r>
              <a:rPr lang="en-US" altLang="en-US" sz="2251" dirty="0">
                <a:latin typeface="Helvetica LT Std Cond Light" pitchFamily="34" charset="0"/>
              </a:rPr>
              <a:t>Marks → Grade</a:t>
            </a:r>
          </a:p>
          <a:p>
            <a:pPr marL="79178" lvl="2">
              <a:spcBef>
                <a:spcPct val="50000"/>
              </a:spcBef>
              <a:buClr>
                <a:srgbClr val="0070C0"/>
              </a:buClr>
              <a:buSzPct val="120000"/>
            </a:pPr>
            <a:r>
              <a:rPr lang="en-US" altLang="en-US" sz="2251" dirty="0">
                <a:latin typeface="Helvetica LT Std Cond Light" pitchFamily="34" charset="0"/>
              </a:rPr>
              <a:t>Student#,Course#→ Marks→ Grade:TD</a:t>
            </a:r>
          </a:p>
        </p:txBody>
      </p:sp>
      <p:sp>
        <p:nvSpPr>
          <p:cNvPr id="10" name="Rounded Rectangle 9"/>
          <p:cNvSpPr/>
          <p:nvPr/>
        </p:nvSpPr>
        <p:spPr>
          <a:xfrm>
            <a:off x="2432522" y="5459875"/>
            <a:ext cx="5944659" cy="623871"/>
          </a:xfrm>
          <a:prstGeom prst="roundRect">
            <a:avLst>
              <a:gd name="adj" fmla="val 7576"/>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559" dirty="0"/>
          </a:p>
        </p:txBody>
      </p:sp>
      <p:sp>
        <p:nvSpPr>
          <p:cNvPr id="11" name="Rectangle 10"/>
          <p:cNvSpPr/>
          <p:nvPr/>
        </p:nvSpPr>
        <p:spPr>
          <a:xfrm>
            <a:off x="8890124" y="5472815"/>
            <a:ext cx="2122654" cy="6109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latin typeface="Arial Narrow" panose="020B0604020202020204" pitchFamily="34" charset="0"/>
                <a:cs typeface="Arial Narrow" panose="020B0604020202020204" pitchFamily="34" charset="0"/>
              </a:rPr>
              <a:t>Remove</a:t>
            </a:r>
          </a:p>
        </p:txBody>
      </p:sp>
      <p:cxnSp>
        <p:nvCxnSpPr>
          <p:cNvPr id="12" name="Straight Arrow Connector 11"/>
          <p:cNvCxnSpPr/>
          <p:nvPr/>
        </p:nvCxnSpPr>
        <p:spPr>
          <a:xfrm flipV="1">
            <a:off x="8435851" y="5790916"/>
            <a:ext cx="407979" cy="2"/>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graphicFrame>
        <p:nvGraphicFramePr>
          <p:cNvPr id="9" name="Table 8"/>
          <p:cNvGraphicFramePr>
            <a:graphicFrameLocks noGrp="1"/>
          </p:cNvGraphicFramePr>
          <p:nvPr>
            <p:extLst>
              <p:ext uri="{D42A27DB-BD31-4B8C-83A1-F6EECF244321}">
                <p14:modId xmlns:p14="http://schemas.microsoft.com/office/powerpoint/2010/main" val="751141782"/>
              </p:ext>
            </p:extLst>
          </p:nvPr>
        </p:nvGraphicFramePr>
        <p:xfrm>
          <a:off x="2517572" y="2063628"/>
          <a:ext cx="5774558" cy="1779752"/>
        </p:xfrm>
        <a:graphic>
          <a:graphicData uri="http://schemas.openxmlformats.org/drawingml/2006/table">
            <a:tbl>
              <a:tblPr firstRow="1" bandRow="1">
                <a:tableStyleId>{5C22544A-7EE6-4342-B048-85BDC9FD1C3A}</a:tableStyleId>
              </a:tblPr>
              <a:tblGrid>
                <a:gridCol w="1925345">
                  <a:extLst>
                    <a:ext uri="{9D8B030D-6E8A-4147-A177-3AD203B41FA5}">
                      <a16:colId xmlns:a16="http://schemas.microsoft.com/office/drawing/2014/main" val="20000"/>
                    </a:ext>
                  </a:extLst>
                </a:gridCol>
                <a:gridCol w="1493290">
                  <a:extLst>
                    <a:ext uri="{9D8B030D-6E8A-4147-A177-3AD203B41FA5}">
                      <a16:colId xmlns:a16="http://schemas.microsoft.com/office/drawing/2014/main" val="20001"/>
                    </a:ext>
                  </a:extLst>
                </a:gridCol>
                <a:gridCol w="1404047">
                  <a:extLst>
                    <a:ext uri="{9D8B030D-6E8A-4147-A177-3AD203B41FA5}">
                      <a16:colId xmlns:a16="http://schemas.microsoft.com/office/drawing/2014/main" val="20002"/>
                    </a:ext>
                  </a:extLst>
                </a:gridCol>
                <a:gridCol w="951876">
                  <a:extLst>
                    <a:ext uri="{9D8B030D-6E8A-4147-A177-3AD203B41FA5}">
                      <a16:colId xmlns:a16="http://schemas.microsoft.com/office/drawing/2014/main" val="20003"/>
                    </a:ext>
                  </a:extLst>
                </a:gridCol>
              </a:tblGrid>
              <a:tr h="422285">
                <a:tc>
                  <a:txBody>
                    <a:bodyPr/>
                    <a:lstStyle/>
                    <a:p>
                      <a:pPr algn="ctr"/>
                      <a:r>
                        <a:rPr lang="en-US" sz="2400" b="0" i="0" u="none"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400" b="0" i="0" u="none"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400" b="0" i="0" u="none"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400" b="0" i="0" u="none"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422285">
                <a:tc>
                  <a:txBody>
                    <a:bodyPr/>
                    <a:lstStyle/>
                    <a:p>
                      <a:pPr algn="ctr"/>
                      <a:r>
                        <a:rPr lang="en-US" sz="24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kumimoji="0" lang="en-US" sz="2400" b="0" i="0" kern="1200" dirty="0">
                          <a:latin typeface="Arial Narrow" panose="020B0604020202020204" pitchFamily="34" charset="0"/>
                          <a:cs typeface="Arial Narrow" panose="020B0604020202020204" pitchFamily="34" charset="0"/>
                        </a:rPr>
                        <a:t>A</a:t>
                      </a:r>
                      <a:endParaRPr lang="en-US" sz="24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1"/>
                  </a:ext>
                </a:extLst>
              </a:tr>
              <a:tr h="422285">
                <a:tc>
                  <a:txBody>
                    <a:bodyPr/>
                    <a:lstStyle/>
                    <a:p>
                      <a:pPr algn="ctr"/>
                      <a:r>
                        <a:rPr lang="en-US" sz="24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indent="0" algn="ctr">
                        <a:buNone/>
                      </a:pPr>
                      <a:r>
                        <a:rPr lang="en-US" sz="24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marL="0" indent="0" algn="ctr">
                        <a:buNone/>
                      </a:pPr>
                      <a:r>
                        <a:rPr kumimoji="0" lang="en-US" sz="2400" b="0" i="0" kern="1200" dirty="0">
                          <a:latin typeface="Arial Narrow" panose="020B0604020202020204" pitchFamily="34" charset="0"/>
                          <a:cs typeface="Arial Narrow" panose="020B0604020202020204" pitchFamily="34" charset="0"/>
                        </a:rPr>
                        <a:t>A</a:t>
                      </a:r>
                      <a:endParaRPr lang="en-US" sz="24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2"/>
                  </a:ext>
                </a:extLst>
              </a:tr>
              <a:tr h="422285">
                <a:tc>
                  <a:txBody>
                    <a:bodyPr/>
                    <a:lstStyle/>
                    <a:p>
                      <a:pPr algn="ctr"/>
                      <a:r>
                        <a:rPr lang="en-US" sz="24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kumimoji="0" lang="en-US" sz="2400" b="0" i="0" kern="1200" dirty="0">
                          <a:latin typeface="Arial Narrow" panose="020B0604020202020204" pitchFamily="34" charset="0"/>
                          <a:cs typeface="Arial Narrow" panose="020B0604020202020204" pitchFamily="34" charset="0"/>
                        </a:rPr>
                        <a:t>B</a:t>
                      </a:r>
                      <a:endParaRPr lang="en-US" sz="2400" b="0" i="0" dirty="0">
                        <a:latin typeface="Arial Narrow" panose="020B0604020202020204" pitchFamily="34" charset="0"/>
                        <a:cs typeface="Arial Narrow" panose="020B0604020202020204" pitchFamily="34" charset="0"/>
                      </a:endParaRPr>
                    </a:p>
                  </a:txBody>
                  <a:tcPr marL="79178" marR="79178" marT="39589" marB="39589"/>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normAutofit fontScale="90000"/>
          </a:bodyPr>
          <a:lstStyle/>
          <a:p>
            <a:r>
              <a:rPr lang="en-US" dirty="0"/>
              <a:t>THIRD NORMAL FORM (3NF) </a:t>
            </a:r>
            <a:br>
              <a:rPr lang="en-US" dirty="0"/>
            </a:br>
            <a:endParaRPr lang="en-US" dirty="0"/>
          </a:p>
        </p:txBody>
      </p:sp>
      <p:sp>
        <p:nvSpPr>
          <p:cNvPr id="3" name="Slide Number Placeholder 2">
            <a:extLst>
              <a:ext uri="{FF2B5EF4-FFF2-40B4-BE49-F238E27FC236}">
                <a16:creationId xmlns:a16="http://schemas.microsoft.com/office/drawing/2014/main" id="{8D946304-2282-E047-9CAC-5A12AC500B16}"/>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46</a:t>
            </a:fld>
            <a:endParaRPr lang="en-US" dirty="0"/>
          </a:p>
        </p:txBody>
      </p:sp>
      <p:sp>
        <p:nvSpPr>
          <p:cNvPr id="4" name="Footer Placeholder 3">
            <a:extLst>
              <a:ext uri="{FF2B5EF4-FFF2-40B4-BE49-F238E27FC236}">
                <a16:creationId xmlns:a16="http://schemas.microsoft.com/office/drawing/2014/main" id="{D219B3F9-7368-8543-859B-B51459EF7187}"/>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163466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0" end="0"/>
                                            </p:txEl>
                                          </p:spTgt>
                                        </p:tgtEl>
                                        <p:attrNameLst>
                                          <p:attrName>ppt_c</p:attrName>
                                        </p:attrNameLst>
                                      </p:cBhvr>
                                      <p:to>
                                        <a:schemeClr val="tx1"/>
                                      </p:to>
                                    </p:animClr>
                                  </p:subTnLst>
                                </p:cTn>
                              </p:par>
                              <p:par>
                                <p:cTn id="13" presetID="1" presetClass="entr" presetSubtype="0" fill="hold" grpId="0" nodeType="withEffect">
                                  <p:stCondLst>
                                    <p:cond delay="0"/>
                                  </p:stCondLst>
                                  <p:childTnLst>
                                    <p:set>
                                      <p:cBhvr>
                                        <p:cTn id="14" dur="1" fill="hold">
                                          <p:stCondLst>
                                            <p:cond delay="0"/>
                                          </p:stCondLst>
                                        </p:cTn>
                                        <p:tgtEl>
                                          <p:spTgt spid="8">
                                            <p:txEl>
                                              <p:pRg st="1" end="1"/>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1" end="1"/>
                                            </p:txEl>
                                          </p:spTgt>
                                        </p:tgtEl>
                                        <p:attrNameLst>
                                          <p:attrName>ppt_c</p:attrName>
                                        </p:attrNameLst>
                                      </p:cBhvr>
                                      <p:to>
                                        <a:schemeClr val="tx1"/>
                                      </p:to>
                                    </p:animClr>
                                  </p:subTnLst>
                                </p:cTn>
                              </p:par>
                              <p:par>
                                <p:cTn id="15" presetID="1" presetClass="entr" presetSubtype="0" fill="hold" grpId="0" nodeType="with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2" end="2"/>
                                            </p:txEl>
                                          </p:spTgt>
                                        </p:tgtEl>
                                        <p:attrNameLst>
                                          <p:attrName>ppt_c</p:attrName>
                                        </p:attrNameLst>
                                      </p:cBhvr>
                                      <p:to>
                                        <a:schemeClr val="tx1"/>
                                      </p:to>
                                    </p:animClr>
                                  </p:subTnLst>
                                </p:cTn>
                              </p:par>
                              <p:par>
                                <p:cTn id="17" presetID="1" presetClass="entr" presetSubtype="0" fill="hold" grpId="0" nodeType="with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subTnLst>
                                    <p:animClr clrSpc="rgb" dir="cw">
                                      <p:cBhvr override="childStyle">
                                        <p:cTn dur="1" fill="hold" display="0" masterRel="nextClick" afterEffect="1"/>
                                        <p:tgtEl>
                                          <p:spTgt spid="8">
                                            <p:txEl>
                                              <p:pRg st="3" end="3"/>
                                            </p:txEl>
                                          </p:spTgt>
                                        </p:tgtEl>
                                        <p:attrNameLst>
                                          <p:attrName>ppt_c</p:attrName>
                                        </p:attrNameLst>
                                      </p:cBhvr>
                                      <p:to>
                                        <a:schemeClr val="tx1"/>
                                      </p:to>
                                    </p:animClr>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uiExpand="1" build="p"/>
      <p:bldP spid="10" grpId="0" animBg="1"/>
      <p:bldP spid="11"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3"/>
          <p:cNvSpPr txBox="1"/>
          <p:nvPr/>
        </p:nvSpPr>
        <p:spPr>
          <a:xfrm>
            <a:off x="2613129" y="2131106"/>
            <a:ext cx="1943344" cy="461665"/>
          </a:xfrm>
          <a:prstGeom prst="rect">
            <a:avLst/>
          </a:prstGeom>
          <a:noFill/>
        </p:spPr>
        <p:txBody>
          <a:bodyPr wrap="square" rtlCol="0">
            <a:spAutoFit/>
          </a:bodyPr>
          <a:lstStyle/>
          <a:p>
            <a:r>
              <a:rPr lang="en-US" sz="2400" dirty="0">
                <a:latin typeface="Arial Narrow" panose="020B0604020202020204" pitchFamily="34" charset="0"/>
                <a:cs typeface="Arial Narrow" panose="020B0604020202020204" pitchFamily="34" charset="0"/>
              </a:rPr>
              <a:t>Result Table </a:t>
            </a:r>
          </a:p>
        </p:txBody>
      </p:sp>
      <p:graphicFrame>
        <p:nvGraphicFramePr>
          <p:cNvPr id="7" name="Table 6"/>
          <p:cNvGraphicFramePr>
            <a:graphicFrameLocks noGrp="1"/>
          </p:cNvGraphicFramePr>
          <p:nvPr>
            <p:extLst>
              <p:ext uri="{D42A27DB-BD31-4B8C-83A1-F6EECF244321}">
                <p14:modId xmlns:p14="http://schemas.microsoft.com/office/powerpoint/2010/main" val="3475563738"/>
              </p:ext>
            </p:extLst>
          </p:nvPr>
        </p:nvGraphicFramePr>
        <p:xfrm>
          <a:off x="1288954" y="2760316"/>
          <a:ext cx="4226151" cy="1779752"/>
        </p:xfrm>
        <a:graphic>
          <a:graphicData uri="http://schemas.openxmlformats.org/drawingml/2006/table">
            <a:tbl>
              <a:tblPr firstRow="1" bandRow="1">
                <a:tableStyleId>{5C22544A-7EE6-4342-B048-85BDC9FD1C3A}</a:tableStyleId>
              </a:tblPr>
              <a:tblGrid>
                <a:gridCol w="1339355">
                  <a:extLst>
                    <a:ext uri="{9D8B030D-6E8A-4147-A177-3AD203B41FA5}">
                      <a16:colId xmlns:a16="http://schemas.microsoft.com/office/drawing/2014/main" val="20000"/>
                    </a:ext>
                  </a:extLst>
                </a:gridCol>
                <a:gridCol w="1324496">
                  <a:extLst>
                    <a:ext uri="{9D8B030D-6E8A-4147-A177-3AD203B41FA5}">
                      <a16:colId xmlns:a16="http://schemas.microsoft.com/office/drawing/2014/main" val="20001"/>
                    </a:ext>
                  </a:extLst>
                </a:gridCol>
                <a:gridCol w="1562300">
                  <a:extLst>
                    <a:ext uri="{9D8B030D-6E8A-4147-A177-3AD203B41FA5}">
                      <a16:colId xmlns:a16="http://schemas.microsoft.com/office/drawing/2014/main" val="20002"/>
                    </a:ext>
                  </a:extLst>
                </a:gridCol>
              </a:tblGrid>
              <a:tr h="422285">
                <a:tc>
                  <a:txBody>
                    <a:bodyPr/>
                    <a:lstStyle/>
                    <a:p>
                      <a:pPr algn="ctr"/>
                      <a:r>
                        <a:rPr lang="en-US" sz="2400" b="0" i="0" u="sng" dirty="0">
                          <a:latin typeface="Arial Narrow" panose="020B0604020202020204" pitchFamily="34" charset="0"/>
                          <a:cs typeface="Arial Narrow" panose="020B0604020202020204" pitchFamily="34" charset="0"/>
                        </a:rPr>
                        <a:t>Student#</a:t>
                      </a:r>
                    </a:p>
                  </a:txBody>
                  <a:tcPr marL="79178" marR="79178" marT="39589" marB="39589"/>
                </a:tc>
                <a:tc>
                  <a:txBody>
                    <a:bodyPr/>
                    <a:lstStyle/>
                    <a:p>
                      <a:pPr algn="ctr"/>
                      <a:r>
                        <a:rPr lang="en-US" sz="2400" b="0" i="0" u="sng" dirty="0">
                          <a:latin typeface="Arial Narrow" panose="020B0604020202020204" pitchFamily="34" charset="0"/>
                          <a:cs typeface="Arial Narrow" panose="020B0604020202020204" pitchFamily="34" charset="0"/>
                        </a:rPr>
                        <a:t>Course#</a:t>
                      </a:r>
                    </a:p>
                  </a:txBody>
                  <a:tcPr marL="79178" marR="79178" marT="39589" marB="39589"/>
                </a:tc>
                <a:tc>
                  <a:txBody>
                    <a:bodyPr/>
                    <a:lstStyle/>
                    <a:p>
                      <a:pPr algn="ctr"/>
                      <a:r>
                        <a:rPr lang="en-US" sz="2400" b="0" i="0" u="none" dirty="0">
                          <a:latin typeface="Arial Narrow" panose="020B0604020202020204" pitchFamily="34" charset="0"/>
                          <a:cs typeface="Arial Narrow" panose="020B0604020202020204" pitchFamily="34" charset="0"/>
                        </a:rPr>
                        <a:t>Marks</a:t>
                      </a:r>
                    </a:p>
                  </a:txBody>
                  <a:tcPr marL="79178" marR="79178" marT="39589" marB="39589"/>
                </a:tc>
                <a:extLst>
                  <a:ext uri="{0D108BD9-81ED-4DB2-BD59-A6C34878D82A}">
                    <a16:rowId xmlns:a16="http://schemas.microsoft.com/office/drawing/2014/main" val="10000"/>
                  </a:ext>
                </a:extLst>
              </a:tr>
              <a:tr h="422285">
                <a:tc>
                  <a:txBody>
                    <a:bodyPr/>
                    <a:lstStyle/>
                    <a:p>
                      <a:pPr algn="ctr"/>
                      <a:r>
                        <a:rPr lang="en-US" sz="2400" b="0" i="0" dirty="0">
                          <a:latin typeface="Arial Narrow" panose="020B0604020202020204" pitchFamily="34" charset="0"/>
                          <a:cs typeface="Arial Narrow" panose="020B0604020202020204" pitchFamily="34" charset="0"/>
                        </a:rPr>
                        <a:t>0101</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M1</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82</a:t>
                      </a:r>
                    </a:p>
                  </a:txBody>
                  <a:tcPr marL="79178" marR="79178" marT="39589" marB="39589"/>
                </a:tc>
                <a:extLst>
                  <a:ext uri="{0D108BD9-81ED-4DB2-BD59-A6C34878D82A}">
                    <a16:rowId xmlns:a16="http://schemas.microsoft.com/office/drawing/2014/main" val="10001"/>
                  </a:ext>
                </a:extLst>
              </a:tr>
              <a:tr h="422285">
                <a:tc>
                  <a:txBody>
                    <a:bodyPr/>
                    <a:lstStyle/>
                    <a:p>
                      <a:pPr algn="ctr"/>
                      <a:r>
                        <a:rPr lang="en-US" sz="2400" b="0" i="0" dirty="0">
                          <a:latin typeface="Arial Narrow" panose="020B0604020202020204" pitchFamily="34" charset="0"/>
                          <a:cs typeface="Arial Narrow" panose="020B0604020202020204" pitchFamily="34" charset="0"/>
                        </a:rPr>
                        <a:t>0102</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M4</a:t>
                      </a:r>
                    </a:p>
                  </a:txBody>
                  <a:tcPr marL="79178" marR="79178" marT="39589" marB="39589"/>
                </a:tc>
                <a:tc>
                  <a:txBody>
                    <a:bodyPr/>
                    <a:lstStyle/>
                    <a:p>
                      <a:pPr marL="0" indent="0" algn="ctr">
                        <a:buNone/>
                      </a:pPr>
                      <a:r>
                        <a:rPr lang="en-US" sz="2400" b="0" i="0" dirty="0">
                          <a:latin typeface="Arial Narrow" panose="020B0604020202020204" pitchFamily="34" charset="0"/>
                          <a:cs typeface="Arial Narrow" panose="020B0604020202020204" pitchFamily="34" charset="0"/>
                        </a:rPr>
                        <a:t>89</a:t>
                      </a:r>
                    </a:p>
                  </a:txBody>
                  <a:tcPr marL="79178" marR="79178" marT="39589" marB="39589"/>
                </a:tc>
                <a:extLst>
                  <a:ext uri="{0D108BD9-81ED-4DB2-BD59-A6C34878D82A}">
                    <a16:rowId xmlns:a16="http://schemas.microsoft.com/office/drawing/2014/main" val="10002"/>
                  </a:ext>
                </a:extLst>
              </a:tr>
              <a:tr h="422285">
                <a:tc>
                  <a:txBody>
                    <a:bodyPr/>
                    <a:lstStyle/>
                    <a:p>
                      <a:pPr algn="ctr"/>
                      <a:r>
                        <a:rPr lang="en-US" sz="2400" b="0" i="0" dirty="0">
                          <a:latin typeface="Arial Narrow" panose="020B0604020202020204" pitchFamily="34" charset="0"/>
                          <a:cs typeface="Arial Narrow" panose="020B0604020202020204" pitchFamily="34" charset="0"/>
                        </a:rPr>
                        <a:t>0103</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B3</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62</a:t>
                      </a:r>
                    </a:p>
                  </a:txBody>
                  <a:tcPr marL="79178" marR="79178" marT="39589" marB="39589"/>
                </a:tc>
                <a:extLst>
                  <a:ext uri="{0D108BD9-81ED-4DB2-BD59-A6C34878D82A}">
                    <a16:rowId xmlns:a16="http://schemas.microsoft.com/office/drawing/2014/main" val="10003"/>
                  </a:ext>
                </a:extLst>
              </a:tr>
            </a:tbl>
          </a:graphicData>
        </a:graphic>
      </p:graphicFrame>
      <p:sp>
        <p:nvSpPr>
          <p:cNvPr id="28" name="TextBox 27"/>
          <p:cNvSpPr txBox="1"/>
          <p:nvPr/>
        </p:nvSpPr>
        <p:spPr>
          <a:xfrm>
            <a:off x="7804434" y="2131106"/>
            <a:ext cx="2675880" cy="461665"/>
          </a:xfrm>
          <a:prstGeom prst="rect">
            <a:avLst/>
          </a:prstGeom>
          <a:noFill/>
        </p:spPr>
        <p:txBody>
          <a:bodyPr wrap="square" rtlCol="0">
            <a:spAutoFit/>
          </a:bodyPr>
          <a:lstStyle/>
          <a:p>
            <a:r>
              <a:rPr lang="en-US" sz="2400" dirty="0">
                <a:latin typeface="Arial Narrow" panose="020B0604020202020204" pitchFamily="34" charset="0"/>
                <a:cs typeface="Arial Narrow" panose="020B0604020202020204" pitchFamily="34" charset="0"/>
              </a:rPr>
              <a:t>Marks Grade Table </a:t>
            </a:r>
          </a:p>
        </p:txBody>
      </p:sp>
      <p:graphicFrame>
        <p:nvGraphicFramePr>
          <p:cNvPr id="29" name="Table 28"/>
          <p:cNvGraphicFramePr>
            <a:graphicFrameLocks noGrp="1"/>
          </p:cNvGraphicFramePr>
          <p:nvPr>
            <p:extLst>
              <p:ext uri="{D42A27DB-BD31-4B8C-83A1-F6EECF244321}">
                <p14:modId xmlns:p14="http://schemas.microsoft.com/office/powerpoint/2010/main" val="1375737794"/>
              </p:ext>
            </p:extLst>
          </p:nvPr>
        </p:nvGraphicFramePr>
        <p:xfrm>
          <a:off x="7738807" y="2799955"/>
          <a:ext cx="2663851" cy="1779752"/>
        </p:xfrm>
        <a:graphic>
          <a:graphicData uri="http://schemas.openxmlformats.org/drawingml/2006/table">
            <a:tbl>
              <a:tblPr firstRow="1" bandRow="1">
                <a:tableStyleId>{5C22544A-7EE6-4342-B048-85BDC9FD1C3A}</a:tableStyleId>
              </a:tblPr>
              <a:tblGrid>
                <a:gridCol w="1339355">
                  <a:extLst>
                    <a:ext uri="{9D8B030D-6E8A-4147-A177-3AD203B41FA5}">
                      <a16:colId xmlns:a16="http://schemas.microsoft.com/office/drawing/2014/main" val="20000"/>
                    </a:ext>
                  </a:extLst>
                </a:gridCol>
                <a:gridCol w="1324496">
                  <a:extLst>
                    <a:ext uri="{9D8B030D-6E8A-4147-A177-3AD203B41FA5}">
                      <a16:colId xmlns:a16="http://schemas.microsoft.com/office/drawing/2014/main" val="20001"/>
                    </a:ext>
                  </a:extLst>
                </a:gridCol>
              </a:tblGrid>
              <a:tr h="422285">
                <a:tc>
                  <a:txBody>
                    <a:bodyPr/>
                    <a:lstStyle/>
                    <a:p>
                      <a:pPr algn="ctr"/>
                      <a:r>
                        <a:rPr lang="en-US" sz="2400" b="0" i="0" u="none" dirty="0">
                          <a:latin typeface="Arial Narrow" panose="020B0604020202020204" pitchFamily="34" charset="0"/>
                          <a:cs typeface="Arial Narrow" panose="020B0604020202020204" pitchFamily="34" charset="0"/>
                        </a:rPr>
                        <a:t>Marks</a:t>
                      </a:r>
                    </a:p>
                  </a:txBody>
                  <a:tcPr marL="79178" marR="79178" marT="39589" marB="39589"/>
                </a:tc>
                <a:tc>
                  <a:txBody>
                    <a:bodyPr/>
                    <a:lstStyle/>
                    <a:p>
                      <a:pPr algn="ctr"/>
                      <a:r>
                        <a:rPr lang="en-US" sz="2400" b="0" i="0" u="sng" dirty="0">
                          <a:latin typeface="Arial Narrow" panose="020B0604020202020204" pitchFamily="34" charset="0"/>
                          <a:cs typeface="Arial Narrow" panose="020B0604020202020204" pitchFamily="34" charset="0"/>
                        </a:rPr>
                        <a:t>Grade</a:t>
                      </a:r>
                    </a:p>
                  </a:txBody>
                  <a:tcPr marL="79178" marR="79178" marT="39589" marB="39589"/>
                </a:tc>
                <a:extLst>
                  <a:ext uri="{0D108BD9-81ED-4DB2-BD59-A6C34878D82A}">
                    <a16:rowId xmlns:a16="http://schemas.microsoft.com/office/drawing/2014/main" val="10000"/>
                  </a:ext>
                </a:extLst>
              </a:tr>
              <a:tr h="422285">
                <a:tc>
                  <a:txBody>
                    <a:bodyPr/>
                    <a:lstStyle/>
                    <a:p>
                      <a:pPr algn="ctr"/>
                      <a:r>
                        <a:rPr lang="en-US" sz="2400" b="0" i="0" dirty="0">
                          <a:latin typeface="Arial Narrow" panose="020B0604020202020204" pitchFamily="34" charset="0"/>
                          <a:cs typeface="Arial Narrow" panose="020B0604020202020204" pitchFamily="34" charset="0"/>
                        </a:rPr>
                        <a:t>82</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A</a:t>
                      </a:r>
                    </a:p>
                  </a:txBody>
                  <a:tcPr marL="79178" marR="79178" marT="39589" marB="39589"/>
                </a:tc>
                <a:extLst>
                  <a:ext uri="{0D108BD9-81ED-4DB2-BD59-A6C34878D82A}">
                    <a16:rowId xmlns:a16="http://schemas.microsoft.com/office/drawing/2014/main" val="10001"/>
                  </a:ext>
                </a:extLst>
              </a:tr>
              <a:tr h="422285">
                <a:tc>
                  <a:txBody>
                    <a:bodyPr/>
                    <a:lstStyle/>
                    <a:p>
                      <a:pPr marL="0" indent="0" algn="ctr">
                        <a:buNone/>
                      </a:pPr>
                      <a:r>
                        <a:rPr lang="en-US" sz="2400" b="0" i="0" dirty="0">
                          <a:latin typeface="Arial Narrow" panose="020B0604020202020204" pitchFamily="34" charset="0"/>
                          <a:cs typeface="Arial Narrow" panose="020B0604020202020204" pitchFamily="34" charset="0"/>
                        </a:rPr>
                        <a:t>89</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A</a:t>
                      </a:r>
                    </a:p>
                  </a:txBody>
                  <a:tcPr marL="79178" marR="79178" marT="39589" marB="39589"/>
                </a:tc>
                <a:extLst>
                  <a:ext uri="{0D108BD9-81ED-4DB2-BD59-A6C34878D82A}">
                    <a16:rowId xmlns:a16="http://schemas.microsoft.com/office/drawing/2014/main" val="10002"/>
                  </a:ext>
                </a:extLst>
              </a:tr>
              <a:tr h="422285">
                <a:tc>
                  <a:txBody>
                    <a:bodyPr/>
                    <a:lstStyle/>
                    <a:p>
                      <a:pPr algn="ctr"/>
                      <a:r>
                        <a:rPr lang="en-US" sz="2400" b="0" i="0" dirty="0">
                          <a:latin typeface="Arial Narrow" panose="020B0604020202020204" pitchFamily="34" charset="0"/>
                          <a:cs typeface="Arial Narrow" panose="020B0604020202020204" pitchFamily="34" charset="0"/>
                        </a:rPr>
                        <a:t>62</a:t>
                      </a:r>
                    </a:p>
                  </a:txBody>
                  <a:tcPr marL="79178" marR="79178" marT="39589" marB="39589"/>
                </a:tc>
                <a:tc>
                  <a:txBody>
                    <a:bodyPr/>
                    <a:lstStyle/>
                    <a:p>
                      <a:pPr algn="ctr"/>
                      <a:r>
                        <a:rPr lang="en-US" sz="2400" b="0" i="0" dirty="0">
                          <a:latin typeface="Arial Narrow" panose="020B0604020202020204" pitchFamily="34" charset="0"/>
                          <a:cs typeface="Arial Narrow" panose="020B0604020202020204" pitchFamily="34" charset="0"/>
                        </a:rPr>
                        <a:t>B</a:t>
                      </a:r>
                    </a:p>
                  </a:txBody>
                  <a:tcPr marL="79178" marR="79178" marT="39589" marB="39589"/>
                </a:tc>
                <a:extLst>
                  <a:ext uri="{0D108BD9-81ED-4DB2-BD59-A6C34878D82A}">
                    <a16:rowId xmlns:a16="http://schemas.microsoft.com/office/drawing/2014/main" val="10003"/>
                  </a:ext>
                </a:extLst>
              </a:tr>
            </a:tbl>
          </a:graphicData>
        </a:graphic>
      </p:graphicFrame>
      <p:sp>
        <p:nvSpPr>
          <p:cNvPr id="2" name="Title 1"/>
          <p:cNvSpPr>
            <a:spLocks noGrp="1"/>
          </p:cNvSpPr>
          <p:nvPr>
            <p:ph type="title"/>
          </p:nvPr>
        </p:nvSpPr>
        <p:spPr/>
        <p:txBody>
          <a:bodyPr>
            <a:normAutofit fontScale="90000"/>
          </a:bodyPr>
          <a:lstStyle/>
          <a:p>
            <a:r>
              <a:rPr lang="en-US" dirty="0"/>
              <a:t>THIRD NORMAL FORM (3NF) </a:t>
            </a:r>
            <a:br>
              <a:rPr lang="en-US" dirty="0"/>
            </a:br>
            <a:endParaRPr lang="en-US" dirty="0"/>
          </a:p>
        </p:txBody>
      </p:sp>
      <p:sp>
        <p:nvSpPr>
          <p:cNvPr id="3" name="Slide Number Placeholder 2">
            <a:extLst>
              <a:ext uri="{FF2B5EF4-FFF2-40B4-BE49-F238E27FC236}">
                <a16:creationId xmlns:a16="http://schemas.microsoft.com/office/drawing/2014/main" id="{E5F57E00-A13F-DD4F-B99B-F9727B254AA6}"/>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47</a:t>
            </a:fld>
            <a:endParaRPr lang="en-US" dirty="0"/>
          </a:p>
        </p:txBody>
      </p:sp>
      <p:sp>
        <p:nvSpPr>
          <p:cNvPr id="4" name="Footer Placeholder 3">
            <a:extLst>
              <a:ext uri="{FF2B5EF4-FFF2-40B4-BE49-F238E27FC236}">
                <a16:creationId xmlns:a16="http://schemas.microsoft.com/office/drawing/2014/main" id="{32C0F70D-BBB6-E448-A872-D94A28EF6B0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927309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8"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NORMALIZATION IN A NUTSHELL</a:t>
            </a:r>
          </a:p>
        </p:txBody>
      </p:sp>
      <p:pic>
        <p:nvPicPr>
          <p:cNvPr id="4" name="Content Placeholder 3"/>
          <p:cNvPicPr>
            <a:picLocks noGrp="1" noChangeAspect="1"/>
          </p:cNvPicPr>
          <p:nvPr>
            <p:ph sz="half" idx="4294967295"/>
          </p:nvPr>
        </p:nvPicPr>
        <p:blipFill rotWithShape="1">
          <a:blip r:embed="rId3" cstate="screen">
            <a:extLst>
              <a:ext uri="{28A0092B-C50C-407E-A947-70E740481C1C}">
                <a14:useLocalDpi xmlns:a14="http://schemas.microsoft.com/office/drawing/2010/main"/>
              </a:ext>
            </a:extLst>
          </a:blip>
          <a:srcRect/>
          <a:stretch/>
        </p:blipFill>
        <p:spPr>
          <a:xfrm>
            <a:off x="1377707" y="1151968"/>
            <a:ext cx="8695653" cy="5400000"/>
          </a:xfrm>
        </p:spPr>
      </p:pic>
      <p:sp>
        <p:nvSpPr>
          <p:cNvPr id="2" name="Slide Number Placeholder 1">
            <a:extLst>
              <a:ext uri="{FF2B5EF4-FFF2-40B4-BE49-F238E27FC236}">
                <a16:creationId xmlns:a16="http://schemas.microsoft.com/office/drawing/2014/main" id="{DBECFB63-8606-9643-9C6D-3D194BF5BEDF}"/>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48</a:t>
            </a:fld>
            <a:endParaRPr lang="en-US" dirty="0"/>
          </a:p>
        </p:txBody>
      </p:sp>
      <p:sp>
        <p:nvSpPr>
          <p:cNvPr id="5" name="Footer Placeholder 4">
            <a:extLst>
              <a:ext uri="{FF2B5EF4-FFF2-40B4-BE49-F238E27FC236}">
                <a16:creationId xmlns:a16="http://schemas.microsoft.com/office/drawing/2014/main" id="{6D17EB95-5855-7F4F-9619-A5BA9C0CAE5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72985734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1409075"/>
            <a:ext cx="4974671" cy="4905665"/>
          </a:xfrm>
        </p:spPr>
        <p:txBody>
          <a:bodyPr/>
          <a:lstStyle/>
          <a:p>
            <a:endParaRPr lang="en-US" dirty="0"/>
          </a:p>
          <a:p>
            <a:endParaRPr lang="en-US" dirty="0"/>
          </a:p>
          <a:p>
            <a:endParaRPr lang="en-US" dirty="0"/>
          </a:p>
          <a:p>
            <a:r>
              <a:rPr lang="en-US" dirty="0"/>
              <a:t>Based on mathematical foundation</a:t>
            </a:r>
          </a:p>
          <a:p>
            <a:r>
              <a:rPr lang="en-US" dirty="0"/>
              <a:t>Removes the redundancy to a large extent</a:t>
            </a:r>
          </a:p>
          <a:p>
            <a:r>
              <a:rPr lang="en-US" dirty="0"/>
              <a:t>After 3NF, data redundancy is minimized to the extent of foreign keys</a:t>
            </a:r>
          </a:p>
          <a:p>
            <a:r>
              <a:rPr lang="en-US" dirty="0"/>
              <a:t>Removes the anomalies present in INSERTs, UPDATEs and DELETEs</a:t>
            </a:r>
          </a:p>
          <a:p>
            <a:endParaRPr lang="en-US" dirty="0"/>
          </a:p>
        </p:txBody>
      </p:sp>
      <p:sp>
        <p:nvSpPr>
          <p:cNvPr id="3" name="Title 2"/>
          <p:cNvSpPr>
            <a:spLocks noGrp="1"/>
          </p:cNvSpPr>
          <p:nvPr>
            <p:ph type="title"/>
          </p:nvPr>
        </p:nvSpPr>
        <p:spPr/>
        <p:txBody>
          <a:bodyPr>
            <a:normAutofit fontScale="90000"/>
          </a:bodyPr>
          <a:lstStyle/>
          <a:p>
            <a:r>
              <a:rPr lang="en-US" dirty="0"/>
              <a:t>PROS AND CONS OF NORMALIZATION </a:t>
            </a:r>
            <a:br>
              <a:rPr lang="en-US" dirty="0"/>
            </a:br>
            <a:endParaRPr lang="en-US" dirty="0"/>
          </a:p>
        </p:txBody>
      </p:sp>
      <p:sp>
        <p:nvSpPr>
          <p:cNvPr id="4" name="Slide Number Placeholder 3">
            <a:extLst>
              <a:ext uri="{FF2B5EF4-FFF2-40B4-BE49-F238E27FC236}">
                <a16:creationId xmlns:a16="http://schemas.microsoft.com/office/drawing/2014/main" id="{F492524A-242D-5D4A-ADDC-EFEBA3395083}"/>
              </a:ext>
            </a:extLst>
          </p:cNvPr>
          <p:cNvSpPr>
            <a:spLocks noGrp="1"/>
          </p:cNvSpPr>
          <p:nvPr>
            <p:ph type="sldNum" sz="quarter" idx="4"/>
          </p:nvPr>
        </p:nvSpPr>
        <p:spPr/>
        <p:txBody>
          <a:bodyPr/>
          <a:lstStyle/>
          <a:p>
            <a:fld id="{6A7BD299-4115-435C-9390-0BF281B3F2C8}" type="slidenum">
              <a:rPr lang="en-US" smtClean="0"/>
              <a:pPr/>
              <a:t>49</a:t>
            </a:fld>
            <a:endParaRPr lang="en-US" dirty="0"/>
          </a:p>
        </p:txBody>
      </p:sp>
      <p:sp>
        <p:nvSpPr>
          <p:cNvPr id="5" name="AutoShape 2" descr="Business man touching Advantages word on blue virtual screen - stock photo"/>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8" name="Picture 7">
            <a:extLst>
              <a:ext uri="{FF2B5EF4-FFF2-40B4-BE49-F238E27FC236}">
                <a16:creationId xmlns:a16="http://schemas.microsoft.com/office/drawing/2014/main" id="{1E683FF7-CF4E-FB49-861E-6A6A59E14E61}"/>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l="-2"/>
          <a:stretch/>
        </p:blipFill>
        <p:spPr>
          <a:xfrm>
            <a:off x="2294106" y="1100062"/>
            <a:ext cx="1443166" cy="1567300"/>
          </a:xfrm>
          <a:prstGeom prst="rect">
            <a:avLst/>
          </a:prstGeom>
        </p:spPr>
      </p:pic>
      <p:sp>
        <p:nvSpPr>
          <p:cNvPr id="10" name="Content Placeholder 1">
            <a:extLst>
              <a:ext uri="{FF2B5EF4-FFF2-40B4-BE49-F238E27FC236}">
                <a16:creationId xmlns:a16="http://schemas.microsoft.com/office/drawing/2014/main" id="{108E038F-2B7F-5346-8D1D-7398137E2C7C}"/>
              </a:ext>
            </a:extLst>
          </p:cNvPr>
          <p:cNvSpPr txBox="1">
            <a:spLocks/>
          </p:cNvSpPr>
          <p:nvPr/>
        </p:nvSpPr>
        <p:spPr>
          <a:xfrm>
            <a:off x="5503025" y="1450685"/>
            <a:ext cx="4974671" cy="4905665"/>
          </a:xfrm>
          <a:prstGeom prst="rect">
            <a:avLst/>
          </a:prstGeom>
        </p:spPr>
        <p:txBody>
          <a:bodyPr vert="horz" lIns="91440" tIns="45720" rIns="91440" bIns="45720" rtlCol="0" anchor="t">
            <a:normAutofit/>
          </a:bodyPr>
          <a:lstStyle>
            <a:lvl1pPr marL="457200" indent="-457200" algn="l" defTabSz="914400" rtl="0" eaLnBrk="1" latinLnBrk="0" hangingPunct="1">
              <a:lnSpc>
                <a:spcPct val="90000"/>
              </a:lnSpc>
              <a:spcBef>
                <a:spcPts val="500"/>
              </a:spcBef>
              <a:buClr>
                <a:schemeClr val="accent1"/>
              </a:buClr>
              <a:buFont typeface="Wingdings" panose="05000000000000000000" pitchFamily="2" charset="2"/>
              <a:buChar char="Ø"/>
              <a:defRPr sz="24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22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2pPr>
            <a:lvl3pPr marL="1143000" indent="-228600" algn="l" defTabSz="914400" rtl="0" eaLnBrk="1" latinLnBrk="0" hangingPunct="1">
              <a:lnSpc>
                <a:spcPct val="90000"/>
              </a:lnSpc>
              <a:spcBef>
                <a:spcPts val="250"/>
              </a:spcBef>
              <a:spcAft>
                <a:spcPts val="250"/>
              </a:spcAft>
              <a:buClr>
                <a:schemeClr val="accent1"/>
              </a:buClr>
              <a:buFont typeface="Wingdings" panose="05000000000000000000" pitchFamily="2" charset="2"/>
              <a:buChar char="§"/>
              <a:defRPr sz="20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3pPr>
            <a:lvl4pPr marL="1600200" indent="-228600" algn="l" defTabSz="914400" rtl="0" eaLnBrk="1" latinLnBrk="0" hangingPunct="1">
              <a:lnSpc>
                <a:spcPct val="90000"/>
              </a:lnSpc>
              <a:spcBef>
                <a:spcPts val="250"/>
              </a:spcBef>
              <a:spcAft>
                <a:spcPts val="250"/>
              </a:spcAft>
              <a:buClr>
                <a:schemeClr val="accent1"/>
              </a:buClr>
              <a:buFont typeface="Wingdings" panose="05000000000000000000" pitchFamily="2" charset="2"/>
              <a:buChar char="§"/>
              <a:defRPr sz="18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4pPr>
            <a:lvl5pPr marL="2057400" indent="-228600" algn="l" defTabSz="914400" rtl="0" eaLnBrk="1" latinLnBrk="0" hangingPunct="1">
              <a:lnSpc>
                <a:spcPct val="90000"/>
              </a:lnSpc>
              <a:spcBef>
                <a:spcPts val="250"/>
              </a:spcBef>
              <a:spcAft>
                <a:spcPts val="250"/>
              </a:spcAft>
              <a:buClr>
                <a:schemeClr val="accent1"/>
              </a:buClr>
              <a:buFont typeface="Wingdings" panose="05000000000000000000" pitchFamily="2" charset="2"/>
              <a:buChar char="§"/>
              <a:defRPr sz="1600" b="0" i="0" kern="1200">
                <a:solidFill>
                  <a:schemeClr val="tx1">
                    <a:lumMod val="65000"/>
                    <a:lumOff val="35000"/>
                  </a:schemeClr>
                </a:solidFill>
                <a:latin typeface="Arial Narrow" panose="020B0604020202020204" pitchFamily="34" charset="0"/>
                <a:ea typeface="+mn-ea"/>
                <a:cs typeface="Arial Narrow" panose="020B0604020202020204" pitchFamily="34" charset="0"/>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endParaRPr lang="en-US" dirty="0"/>
          </a:p>
          <a:p>
            <a:endParaRPr lang="en-US" dirty="0"/>
          </a:p>
          <a:p>
            <a:endParaRPr lang="en-US" dirty="0"/>
          </a:p>
          <a:p>
            <a:r>
              <a:rPr lang="en-US" dirty="0"/>
              <a:t>Data retrieval or SELECT operation performance will be severely affected</a:t>
            </a:r>
          </a:p>
          <a:p>
            <a:r>
              <a:rPr lang="en-US" dirty="0"/>
              <a:t>Normalization might not always represent real world scenarios</a:t>
            </a:r>
          </a:p>
          <a:p>
            <a:endParaRPr lang="en-US" dirty="0"/>
          </a:p>
        </p:txBody>
      </p:sp>
      <p:pic>
        <p:nvPicPr>
          <p:cNvPr id="11" name="Picture 10">
            <a:extLst>
              <a:ext uri="{FF2B5EF4-FFF2-40B4-BE49-F238E27FC236}">
                <a16:creationId xmlns:a16="http://schemas.microsoft.com/office/drawing/2014/main" id="{1E5050A5-7FDE-0D4A-B017-FC3D3FE8BA80}"/>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7272721" y="1060931"/>
            <a:ext cx="1439222" cy="1645562"/>
          </a:xfrm>
          <a:prstGeom prst="rect">
            <a:avLst/>
          </a:prstGeom>
        </p:spPr>
      </p:pic>
      <p:sp>
        <p:nvSpPr>
          <p:cNvPr id="6" name="Footer Placeholder 5">
            <a:extLst>
              <a:ext uri="{FF2B5EF4-FFF2-40B4-BE49-F238E27FC236}">
                <a16:creationId xmlns:a16="http://schemas.microsoft.com/office/drawing/2014/main" id="{A7B18D11-DC6A-8645-BA56-2B120A38C13B}"/>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85303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Content Placeholder 13"/>
          <p:cNvSpPr>
            <a:spLocks noGrp="1"/>
          </p:cNvSpPr>
          <p:nvPr>
            <p:ph sz="half" idx="1"/>
          </p:nvPr>
        </p:nvSpPr>
        <p:spPr/>
        <p:txBody>
          <a:bodyPr/>
          <a:lstStyle/>
          <a:p>
            <a:r>
              <a:rPr lang="en-US" dirty="0"/>
              <a:t>Data Security </a:t>
            </a:r>
          </a:p>
          <a:p>
            <a:r>
              <a:rPr lang="en-US" dirty="0"/>
              <a:t>Data Redundancy </a:t>
            </a:r>
          </a:p>
          <a:p>
            <a:r>
              <a:rPr lang="en-US" dirty="0"/>
              <a:t>Data Isolation </a:t>
            </a:r>
          </a:p>
          <a:p>
            <a:r>
              <a:rPr lang="en-US" dirty="0"/>
              <a:t>Program / Data Dependence </a:t>
            </a:r>
          </a:p>
          <a:p>
            <a:r>
              <a:rPr lang="en-US" dirty="0"/>
              <a:t>Lack of Flexibility </a:t>
            </a:r>
          </a:p>
          <a:p>
            <a:r>
              <a:rPr lang="en-US" dirty="0"/>
              <a:t>Concurrent Access Anomalies</a:t>
            </a:r>
          </a:p>
        </p:txBody>
      </p:sp>
      <p:sp>
        <p:nvSpPr>
          <p:cNvPr id="4" name="Title 3"/>
          <p:cNvSpPr>
            <a:spLocks noGrp="1"/>
          </p:cNvSpPr>
          <p:nvPr>
            <p:ph type="title"/>
          </p:nvPr>
        </p:nvSpPr>
        <p:spPr/>
        <p:txBody>
          <a:bodyPr>
            <a:normAutofit fontScale="90000"/>
          </a:bodyPr>
          <a:lstStyle/>
          <a:p>
            <a:r>
              <a:rPr lang="en-US" dirty="0"/>
              <a:t>PROBLEMS IN TRADITIONAL FILE APPROACH </a:t>
            </a:r>
          </a:p>
        </p:txBody>
      </p:sp>
      <p:sp>
        <p:nvSpPr>
          <p:cNvPr id="7" name="Slide Number Placeholder 6">
            <a:extLst>
              <a:ext uri="{FF2B5EF4-FFF2-40B4-BE49-F238E27FC236}">
                <a16:creationId xmlns:a16="http://schemas.microsoft.com/office/drawing/2014/main" id="{5F77F7EA-9806-5040-A18E-7B099C0538FE}"/>
              </a:ext>
            </a:extLst>
          </p:cNvPr>
          <p:cNvSpPr>
            <a:spLocks noGrp="1"/>
          </p:cNvSpPr>
          <p:nvPr>
            <p:ph type="sldNum" sz="quarter" idx="4"/>
          </p:nvPr>
        </p:nvSpPr>
        <p:spPr/>
        <p:txBody>
          <a:bodyPr/>
          <a:lstStyle/>
          <a:p>
            <a:fld id="{6A7BD299-4115-435C-9390-0BF281B3F2C8}" type="slidenum">
              <a:rPr lang="en-US" smtClean="0"/>
              <a:pPr/>
              <a:t>5</a:t>
            </a:fld>
            <a:endParaRPr lang="en-US" dirty="0"/>
          </a:p>
        </p:txBody>
      </p:sp>
      <p:sp>
        <p:nvSpPr>
          <p:cNvPr id="2" name="Footer Placeholder 1">
            <a:extLst>
              <a:ext uri="{FF2B5EF4-FFF2-40B4-BE49-F238E27FC236}">
                <a16:creationId xmlns:a16="http://schemas.microsoft.com/office/drawing/2014/main" id="{BBC897F5-A324-F64C-B944-5E450FE7364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037920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txBox="1">
            <a:spLocks noChangeArrowheads="1"/>
          </p:cNvSpPr>
          <p:nvPr/>
        </p:nvSpPr>
        <p:spPr>
          <a:xfrm>
            <a:off x="461348" y="1801373"/>
            <a:ext cx="11024219" cy="646325"/>
          </a:xfrm>
          <a:prstGeom prst="rect">
            <a:avLst/>
          </a:prstGeom>
        </p:spPr>
        <p:txBody>
          <a:bodyPr vert="horz" lIns="90000" tIns="45717" rIns="91435" bIns="45717" rtlCol="0">
            <a:spAutoFit/>
          </a:bodyPr>
          <a:lstStyle>
            <a:lvl1pPr marL="263961" indent="-263961" algn="l" defTabSz="1055843" rtl="0" eaLnBrk="1" latinLnBrk="0" hangingPunct="1">
              <a:lnSpc>
                <a:spcPct val="90000"/>
              </a:lnSpc>
              <a:spcBef>
                <a:spcPts val="1155"/>
              </a:spcBef>
              <a:buFont typeface="Arial" panose="020B0604020202020204" pitchFamily="34" charset="0"/>
              <a:buChar char="•"/>
              <a:defRPr sz="3200" kern="1200">
                <a:solidFill>
                  <a:schemeClr val="tx1"/>
                </a:solidFill>
                <a:latin typeface="+mn-lt"/>
                <a:ea typeface="+mn-ea"/>
                <a:cs typeface="+mn-cs"/>
              </a:defRPr>
            </a:lvl1pPr>
            <a:lvl2pPr marL="791883" indent="-263961" algn="l" defTabSz="1055843" rtl="0" eaLnBrk="1" latinLnBrk="0" hangingPunct="1">
              <a:lnSpc>
                <a:spcPct val="90000"/>
              </a:lnSpc>
              <a:spcBef>
                <a:spcPts val="577"/>
              </a:spcBef>
              <a:buFont typeface="Arial" panose="020B0604020202020204" pitchFamily="34" charset="0"/>
              <a:buChar char="•"/>
              <a:defRPr sz="2800" kern="1200">
                <a:solidFill>
                  <a:schemeClr val="tx1"/>
                </a:solidFill>
                <a:latin typeface="+mn-lt"/>
                <a:ea typeface="+mn-ea"/>
                <a:cs typeface="+mn-cs"/>
              </a:defRPr>
            </a:lvl2pPr>
            <a:lvl3pPr marL="1319804" indent="-263961" algn="l" defTabSz="1055843" rtl="0" eaLnBrk="1" latinLnBrk="0" hangingPunct="1">
              <a:lnSpc>
                <a:spcPct val="90000"/>
              </a:lnSpc>
              <a:spcBef>
                <a:spcPts val="577"/>
              </a:spcBef>
              <a:buFont typeface="Arial" panose="020B0604020202020204" pitchFamily="34" charset="0"/>
              <a:buChar char="•"/>
              <a:defRPr sz="2300" kern="1200">
                <a:solidFill>
                  <a:schemeClr val="tx1"/>
                </a:solidFill>
                <a:latin typeface="+mn-lt"/>
                <a:ea typeface="+mn-ea"/>
                <a:cs typeface="+mn-cs"/>
              </a:defRPr>
            </a:lvl3pPr>
            <a:lvl4pPr marL="1847726"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4pPr>
            <a:lvl5pPr marL="2375648"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5pPr>
            <a:lvl6pPr marL="2903570"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6pPr>
            <a:lvl7pPr marL="3431492"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7pPr>
            <a:lvl8pPr marL="3959413"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8pPr>
            <a:lvl9pPr marL="4487335" indent="-263961" algn="l" defTabSz="1055843" rtl="0" eaLnBrk="1" latinLnBrk="0" hangingPunct="1">
              <a:lnSpc>
                <a:spcPct val="90000"/>
              </a:lnSpc>
              <a:spcBef>
                <a:spcPts val="577"/>
              </a:spcBef>
              <a:buFont typeface="Arial" panose="020B0604020202020204" pitchFamily="34" charset="0"/>
              <a:buChar char="•"/>
              <a:defRPr sz="2100" kern="1200">
                <a:solidFill>
                  <a:schemeClr val="tx1"/>
                </a:solidFill>
                <a:latin typeface="+mn-lt"/>
                <a:ea typeface="+mn-ea"/>
                <a:cs typeface="+mn-cs"/>
              </a:defRPr>
            </a:lvl9pPr>
          </a:lstStyle>
          <a:p>
            <a:pPr marL="0" indent="0" algn="just" defTabSz="487484">
              <a:spcBef>
                <a:spcPts val="0"/>
              </a:spcBef>
              <a:buClr>
                <a:schemeClr val="accent1">
                  <a:lumMod val="75000"/>
                </a:schemeClr>
              </a:buClr>
              <a:buSzPct val="100000"/>
              <a:buNone/>
            </a:pPr>
            <a:r>
              <a:rPr lang="en-IN" sz="2000" dirty="0">
                <a:latin typeface="Arial Narrow" panose="020B0604020202020204" pitchFamily="34" charset="0"/>
                <a:cs typeface="Arial Narrow" panose="020B0604020202020204" pitchFamily="34" charset="0"/>
              </a:rPr>
              <a:t>Convert following table to 3NF table. Please add appropriate columns in normalized tables to make 3NF compliant. (Dependencies: Movie type </a:t>
            </a:r>
            <a:r>
              <a:rPr lang="en-IN" sz="2000" dirty="0">
                <a:latin typeface="Arial Narrow" panose="020B0604020202020204" pitchFamily="34" charset="0"/>
                <a:cs typeface="Arial Narrow" panose="020B0604020202020204" pitchFamily="34" charset="0"/>
                <a:sym typeface="Wingdings"/>
              </a:rPr>
              <a:t> Rental fee; Membership type  Rental discount</a:t>
            </a:r>
            <a:r>
              <a:rPr lang="en-IN" sz="2000" dirty="0">
                <a:latin typeface="Arial Narrow" panose="020B0604020202020204" pitchFamily="34" charset="0"/>
                <a:cs typeface="Arial Narrow" panose="020B0604020202020204" pitchFamily="34" charset="0"/>
              </a:rPr>
              <a:t>)</a:t>
            </a:r>
          </a:p>
        </p:txBody>
      </p:sp>
      <p:sp>
        <p:nvSpPr>
          <p:cNvPr id="3" name="Title 2"/>
          <p:cNvSpPr>
            <a:spLocks noGrp="1"/>
          </p:cNvSpPr>
          <p:nvPr>
            <p:ph type="title"/>
          </p:nvPr>
        </p:nvSpPr>
        <p:spPr>
          <a:prstGeom prst="rect">
            <a:avLst/>
          </a:prstGeom>
        </p:spPr>
        <p:txBody>
          <a:bodyPr>
            <a:normAutofit fontScale="90000"/>
          </a:bodyPr>
          <a:lstStyle/>
          <a:p>
            <a:r>
              <a:rPr lang="en-US" dirty="0"/>
              <a:t>CASE STUDY</a:t>
            </a:r>
            <a:br>
              <a:rPr lang="en-US" dirty="0"/>
            </a:br>
            <a:endParaRPr lang="en-US" dirty="0"/>
          </a:p>
        </p:txBody>
      </p:sp>
      <p:sp>
        <p:nvSpPr>
          <p:cNvPr id="2" name="Slide Number Placeholder 1">
            <a:extLst>
              <a:ext uri="{FF2B5EF4-FFF2-40B4-BE49-F238E27FC236}">
                <a16:creationId xmlns:a16="http://schemas.microsoft.com/office/drawing/2014/main" id="{214E220C-EE91-3A48-B71E-3E70B24838E3}"/>
              </a:ext>
            </a:extLst>
          </p:cNvPr>
          <p:cNvSpPr>
            <a:spLocks noGrp="1"/>
          </p:cNvSpPr>
          <p:nvPr>
            <p:ph type="sldNum" sz="quarter" idx="4"/>
          </p:nvPr>
        </p:nvSpPr>
        <p:spPr>
          <a:xfrm>
            <a:off x="10661650" y="6356350"/>
            <a:ext cx="1530350" cy="365125"/>
          </a:xfrm>
        </p:spPr>
        <p:txBody>
          <a:bodyPr/>
          <a:lstStyle/>
          <a:p>
            <a:fld id="{6A7BD299-4115-435C-9390-0BF281B3F2C8}" type="slidenum">
              <a:rPr lang="en-US" smtClean="0"/>
              <a:pPr/>
              <a:t>50</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276199669"/>
              </p:ext>
            </p:extLst>
          </p:nvPr>
        </p:nvGraphicFramePr>
        <p:xfrm>
          <a:off x="491452" y="2582615"/>
          <a:ext cx="10980112" cy="3732680"/>
        </p:xfrm>
        <a:graphic>
          <a:graphicData uri="http://schemas.openxmlformats.org/drawingml/2006/table">
            <a:tbl>
              <a:tblPr firstRow="1" bandRow="1">
                <a:tableStyleId>{5C22544A-7EE6-4342-B048-85BDC9FD1C3A}</a:tableStyleId>
              </a:tblPr>
              <a:tblGrid>
                <a:gridCol w="1106921">
                  <a:extLst>
                    <a:ext uri="{9D8B030D-6E8A-4147-A177-3AD203B41FA5}">
                      <a16:colId xmlns:a16="http://schemas.microsoft.com/office/drawing/2014/main" val="20000"/>
                    </a:ext>
                  </a:extLst>
                </a:gridCol>
                <a:gridCol w="1942849">
                  <a:extLst>
                    <a:ext uri="{9D8B030D-6E8A-4147-A177-3AD203B41FA5}">
                      <a16:colId xmlns:a16="http://schemas.microsoft.com/office/drawing/2014/main" val="20001"/>
                    </a:ext>
                  </a:extLst>
                </a:gridCol>
                <a:gridCol w="1030778">
                  <a:extLst>
                    <a:ext uri="{9D8B030D-6E8A-4147-A177-3AD203B41FA5}">
                      <a16:colId xmlns:a16="http://schemas.microsoft.com/office/drawing/2014/main" val="20002"/>
                    </a:ext>
                  </a:extLst>
                </a:gridCol>
                <a:gridCol w="914400">
                  <a:extLst>
                    <a:ext uri="{9D8B030D-6E8A-4147-A177-3AD203B41FA5}">
                      <a16:colId xmlns:a16="http://schemas.microsoft.com/office/drawing/2014/main" val="20003"/>
                    </a:ext>
                  </a:extLst>
                </a:gridCol>
                <a:gridCol w="1346662">
                  <a:extLst>
                    <a:ext uri="{9D8B030D-6E8A-4147-A177-3AD203B41FA5}">
                      <a16:colId xmlns:a16="http://schemas.microsoft.com/office/drawing/2014/main" val="20004"/>
                    </a:ext>
                  </a:extLst>
                </a:gridCol>
                <a:gridCol w="1429789">
                  <a:extLst>
                    <a:ext uri="{9D8B030D-6E8A-4147-A177-3AD203B41FA5}">
                      <a16:colId xmlns:a16="http://schemas.microsoft.com/office/drawing/2014/main" val="20005"/>
                    </a:ext>
                  </a:extLst>
                </a:gridCol>
                <a:gridCol w="1270953">
                  <a:extLst>
                    <a:ext uri="{9D8B030D-6E8A-4147-A177-3AD203B41FA5}">
                      <a16:colId xmlns:a16="http://schemas.microsoft.com/office/drawing/2014/main" val="20006"/>
                    </a:ext>
                  </a:extLst>
                </a:gridCol>
                <a:gridCol w="833727">
                  <a:extLst>
                    <a:ext uri="{9D8B030D-6E8A-4147-A177-3AD203B41FA5}">
                      <a16:colId xmlns:a16="http://schemas.microsoft.com/office/drawing/2014/main" val="20007"/>
                    </a:ext>
                  </a:extLst>
                </a:gridCol>
                <a:gridCol w="1104033">
                  <a:extLst>
                    <a:ext uri="{9D8B030D-6E8A-4147-A177-3AD203B41FA5}">
                      <a16:colId xmlns:a16="http://schemas.microsoft.com/office/drawing/2014/main" val="20008"/>
                    </a:ext>
                  </a:extLst>
                </a:gridCol>
              </a:tblGrid>
              <a:tr h="407390">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Movie id</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Movie name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Movie type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Member id</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Member name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Membership type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Rental date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Rental fee</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dirty="0">
                          <a:effectLst/>
                          <a:latin typeface="Arial Narrow" panose="020B0604020202020204" pitchFamily="34" charset="0"/>
                          <a:cs typeface="Arial Narrow" panose="020B0604020202020204" pitchFamily="34" charset="0"/>
                        </a:rPr>
                        <a:t>Rental discount</a:t>
                      </a:r>
                      <a:endParaRPr lang="en-US"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extLst>
                  <a:ext uri="{0D108BD9-81ED-4DB2-BD59-A6C34878D82A}">
                    <a16:rowId xmlns:a16="http://schemas.microsoft.com/office/drawing/2014/main" val="10000"/>
                  </a:ext>
                </a:extLst>
              </a:tr>
              <a:tr h="407390">
                <a:tc>
                  <a:txBody>
                    <a:bodyPr/>
                    <a:lstStyle/>
                    <a:p>
                      <a:pPr algn="l" fontAlgn="b"/>
                      <a:r>
                        <a:rPr lang="pt-BR" sz="2000" b="0" i="0" u="none" strike="noStrike" dirty="0">
                          <a:effectLst/>
                          <a:latin typeface="Arial Narrow" panose="020B0604020202020204" pitchFamily="34" charset="0"/>
                          <a:cs typeface="Arial Narrow" panose="020B0604020202020204" pitchFamily="34" charset="0"/>
                        </a:rPr>
                        <a:t>MV001</a:t>
                      </a:r>
                      <a:endParaRPr lang="pt-BR"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Pirates of the Caribbean</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Action</a:t>
                      </a:r>
                    </a:p>
                  </a:txBody>
                  <a:tcPr marL="45720" marR="45720" anchor="b"/>
                </a:tc>
                <a:tc>
                  <a:txBody>
                    <a:bodyPr/>
                    <a:lstStyle/>
                    <a:p>
                      <a:pPr algn="l" fontAlgn="b"/>
                      <a:r>
                        <a:rPr lang="is-IS" sz="2000" b="0" i="0" u="none" strike="noStrike" kern="1200">
                          <a:solidFill>
                            <a:schemeClr val="dk1"/>
                          </a:solidFill>
                          <a:effectLst/>
                          <a:latin typeface="Arial Narrow" panose="020B0604020202020204" pitchFamily="34" charset="0"/>
                          <a:ea typeface="+mn-ea"/>
                          <a:cs typeface="Arial Narrow" panose="020B0604020202020204" pitchFamily="34" charset="0"/>
                        </a:rPr>
                        <a:t>MB100</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Janet Jones</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Express</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15-Aug-17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50</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0</a:t>
                      </a:r>
                    </a:p>
                  </a:txBody>
                  <a:tcPr marL="45720" marR="45720" anchor="b"/>
                </a:tc>
                <a:extLst>
                  <a:ext uri="{0D108BD9-81ED-4DB2-BD59-A6C34878D82A}">
                    <a16:rowId xmlns:a16="http://schemas.microsoft.com/office/drawing/2014/main" val="10001"/>
                  </a:ext>
                </a:extLst>
              </a:tr>
              <a:tr h="407390">
                <a:tc>
                  <a:txBody>
                    <a:bodyPr/>
                    <a:lstStyle/>
                    <a:p>
                      <a:pPr algn="l" fontAlgn="b"/>
                      <a:r>
                        <a:rPr lang="fi-FI" sz="2000" b="0" i="0" u="none" strike="noStrike" dirty="0">
                          <a:effectLst/>
                          <a:latin typeface="Arial Narrow" panose="020B0604020202020204" pitchFamily="34" charset="0"/>
                          <a:cs typeface="Arial Narrow" panose="020B0604020202020204" pitchFamily="34" charset="0"/>
                        </a:rPr>
                        <a:t>MV002</a:t>
                      </a:r>
                      <a:endParaRPr lang="fi-FI"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Clash of the Titans</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Action</a:t>
                      </a:r>
                    </a:p>
                  </a:txBody>
                  <a:tcPr marL="45720" marR="45720" anchor="b"/>
                </a:tc>
                <a:tc>
                  <a:txBody>
                    <a:bodyPr/>
                    <a:lstStyle/>
                    <a:p>
                      <a:pPr algn="l" fontAlgn="b"/>
                      <a:r>
                        <a:rPr lang="is-IS" sz="2000" b="0" i="0" u="none" strike="noStrike" kern="1200">
                          <a:solidFill>
                            <a:schemeClr val="dk1"/>
                          </a:solidFill>
                          <a:effectLst/>
                          <a:latin typeface="Arial Narrow" panose="020B0604020202020204" pitchFamily="34" charset="0"/>
                          <a:ea typeface="+mn-ea"/>
                          <a:cs typeface="Arial Narrow" panose="020B0604020202020204" pitchFamily="34" charset="0"/>
                        </a:rPr>
                        <a:t>MB100</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Janet Jones</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Express</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17-Aug-17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50</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0</a:t>
                      </a:r>
                    </a:p>
                  </a:txBody>
                  <a:tcPr marL="45720" marR="45720" anchor="b"/>
                </a:tc>
                <a:extLst>
                  <a:ext uri="{0D108BD9-81ED-4DB2-BD59-A6C34878D82A}">
                    <a16:rowId xmlns:a16="http://schemas.microsoft.com/office/drawing/2014/main" val="10002"/>
                  </a:ext>
                </a:extLst>
              </a:tr>
              <a:tr h="407390">
                <a:tc>
                  <a:txBody>
                    <a:bodyPr/>
                    <a:lstStyle/>
                    <a:p>
                      <a:pPr algn="l" fontAlgn="b"/>
                      <a:r>
                        <a:rPr lang="pt-BR" sz="2000" b="0" i="0" u="none" strike="noStrike" dirty="0">
                          <a:effectLst/>
                          <a:latin typeface="Arial Narrow" panose="020B0604020202020204" pitchFamily="34" charset="0"/>
                          <a:cs typeface="Arial Narrow" panose="020B0604020202020204" pitchFamily="34" charset="0"/>
                        </a:rPr>
                        <a:t>MV003</a:t>
                      </a:r>
                      <a:endParaRPr lang="pt-BR"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Cinderella</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Children</a:t>
                      </a:r>
                    </a:p>
                  </a:txBody>
                  <a:tcPr marL="45720" marR="45720" anchor="b"/>
                </a:tc>
                <a:tc>
                  <a:txBody>
                    <a:bodyPr/>
                    <a:lstStyle/>
                    <a:p>
                      <a:pPr algn="l" fontAlgn="b"/>
                      <a:r>
                        <a:rPr lang="fi-FI" sz="2000" b="0" i="0" u="none" strike="noStrike" kern="1200" dirty="0">
                          <a:solidFill>
                            <a:schemeClr val="dk1"/>
                          </a:solidFill>
                          <a:effectLst/>
                          <a:latin typeface="Arial Narrow" panose="020B0604020202020204" pitchFamily="34" charset="0"/>
                          <a:ea typeface="+mn-ea"/>
                          <a:cs typeface="Arial Narrow" panose="020B0604020202020204" pitchFamily="34" charset="0"/>
                        </a:rPr>
                        <a:t>MB101</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Rakesh N</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Gold</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15-Aug-17</a:t>
                      </a:r>
                    </a:p>
                  </a:txBody>
                  <a:tcPr marL="45720" marR="45720" anchor="b"/>
                </a:tc>
                <a:tc>
                  <a:txBody>
                    <a:bodyPr/>
                    <a:lstStyle/>
                    <a:p>
                      <a:pPr algn="r" fontAlgn="b"/>
                      <a:r>
                        <a:rPr lang="is-IS" sz="2000" b="0" i="0" u="none" strike="noStrike" kern="1200">
                          <a:solidFill>
                            <a:schemeClr val="dk1"/>
                          </a:solidFill>
                          <a:effectLst/>
                          <a:latin typeface="Arial Narrow" panose="020B0604020202020204" pitchFamily="34" charset="0"/>
                          <a:ea typeface="+mn-ea"/>
                          <a:cs typeface="Arial Narrow" panose="020B0604020202020204" pitchFamily="34" charset="0"/>
                        </a:rPr>
                        <a:t>25</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a:t>
                      </a:r>
                    </a:p>
                  </a:txBody>
                  <a:tcPr marL="45720" marR="45720" anchor="b"/>
                </a:tc>
                <a:extLst>
                  <a:ext uri="{0D108BD9-81ED-4DB2-BD59-A6C34878D82A}">
                    <a16:rowId xmlns:a16="http://schemas.microsoft.com/office/drawing/2014/main" val="10003"/>
                  </a:ext>
                </a:extLst>
              </a:tr>
              <a:tr h="407390">
                <a:tc>
                  <a:txBody>
                    <a:bodyPr/>
                    <a:lstStyle/>
                    <a:p>
                      <a:pPr algn="l" fontAlgn="b"/>
                      <a:r>
                        <a:rPr lang="fi-FI" sz="2000" b="0" i="0" u="none" strike="noStrike" dirty="0">
                          <a:effectLst/>
                          <a:latin typeface="Arial Narrow" panose="020B0604020202020204" pitchFamily="34" charset="0"/>
                          <a:cs typeface="Arial Narrow" panose="020B0604020202020204" pitchFamily="34" charset="0"/>
                        </a:rPr>
                        <a:t>MV002</a:t>
                      </a:r>
                      <a:endParaRPr lang="fi-FI"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Clash of the Titans</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Action</a:t>
                      </a:r>
                    </a:p>
                  </a:txBody>
                  <a:tcPr marL="45720" marR="45720" anchor="b"/>
                </a:tc>
                <a:tc>
                  <a:txBody>
                    <a:bodyPr/>
                    <a:lstStyle/>
                    <a:p>
                      <a:pPr algn="l" fontAlgn="b"/>
                      <a:r>
                        <a:rPr lang="fi-FI" sz="2000" b="0" i="0" u="none" strike="noStrike" kern="1200" dirty="0">
                          <a:solidFill>
                            <a:schemeClr val="dk1"/>
                          </a:solidFill>
                          <a:effectLst/>
                          <a:latin typeface="Arial Narrow" panose="020B0604020202020204" pitchFamily="34" charset="0"/>
                          <a:ea typeface="+mn-ea"/>
                          <a:cs typeface="Arial Narrow" panose="020B0604020202020204" pitchFamily="34" charset="0"/>
                        </a:rPr>
                        <a:t>MB102</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Anita Gupta</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Platinum</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20-Jul-17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50</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10</a:t>
                      </a:r>
                    </a:p>
                  </a:txBody>
                  <a:tcPr marL="45720" marR="45720" anchor="b"/>
                </a:tc>
                <a:extLst>
                  <a:ext uri="{0D108BD9-81ED-4DB2-BD59-A6C34878D82A}">
                    <a16:rowId xmlns:a16="http://schemas.microsoft.com/office/drawing/2014/main" val="10004"/>
                  </a:ext>
                </a:extLst>
              </a:tr>
              <a:tr h="407390">
                <a:tc>
                  <a:txBody>
                    <a:bodyPr/>
                    <a:lstStyle/>
                    <a:p>
                      <a:pPr algn="l" fontAlgn="b"/>
                      <a:r>
                        <a:rPr lang="is-IS" sz="2000" b="0" i="0" u="none" strike="noStrike">
                          <a:effectLst/>
                          <a:latin typeface="Arial Narrow" panose="020B0604020202020204" pitchFamily="34" charset="0"/>
                          <a:cs typeface="Arial Narrow" panose="020B0604020202020204" pitchFamily="34" charset="0"/>
                        </a:rPr>
                        <a:t>MV005</a:t>
                      </a:r>
                      <a:endParaRPr lang="is-IS" sz="2000" b="0" i="0" u="none" strike="noStrike">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Annabelle</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Horror</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MB103</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Samir M</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Gold</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23-Jul-17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45</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a:t>
                      </a:r>
                    </a:p>
                  </a:txBody>
                  <a:tcPr marL="45720" marR="45720" anchor="b"/>
                </a:tc>
                <a:extLst>
                  <a:ext uri="{0D108BD9-81ED-4DB2-BD59-A6C34878D82A}">
                    <a16:rowId xmlns:a16="http://schemas.microsoft.com/office/drawing/2014/main" val="10005"/>
                  </a:ext>
                </a:extLst>
              </a:tr>
              <a:tr h="407390">
                <a:tc>
                  <a:txBody>
                    <a:bodyPr/>
                    <a:lstStyle/>
                    <a:p>
                      <a:pPr algn="l" fontAlgn="b"/>
                      <a:r>
                        <a:rPr lang="pt-BR" sz="2000" b="0" i="0" u="none" strike="noStrike" dirty="0">
                          <a:effectLst/>
                          <a:latin typeface="Arial Narrow" panose="020B0604020202020204" pitchFamily="34" charset="0"/>
                          <a:cs typeface="Arial Narrow" panose="020B0604020202020204" pitchFamily="34" charset="0"/>
                        </a:rPr>
                        <a:t>MV001</a:t>
                      </a:r>
                      <a:endParaRPr lang="pt-BR" sz="2000" b="0" i="0" u="none" strike="noStrike" dirty="0">
                        <a:solidFill>
                          <a:srgbClr val="000000"/>
                        </a:solidFill>
                        <a:effectLst/>
                        <a:latin typeface="Arial Narrow" panose="020B0604020202020204" pitchFamily="34" charset="0"/>
                        <a:cs typeface="Arial Narrow" panose="020B0604020202020204" pitchFamily="34" charset="0"/>
                      </a:endParaRP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Pirates of the Caribbean</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Action</a:t>
                      </a:r>
                    </a:p>
                  </a:txBody>
                  <a:tcPr marL="45720" marR="45720" anchor="b"/>
                </a:tc>
                <a:tc>
                  <a:txBody>
                    <a:bodyPr/>
                    <a:lstStyle/>
                    <a:p>
                      <a:pPr algn="l" fontAlgn="b"/>
                      <a:r>
                        <a:rPr lang="fi-FI" sz="2000" b="0" i="0" u="none" strike="noStrike" kern="1200" dirty="0">
                          <a:solidFill>
                            <a:schemeClr val="dk1"/>
                          </a:solidFill>
                          <a:effectLst/>
                          <a:latin typeface="Arial Narrow" panose="020B0604020202020204" pitchFamily="34" charset="0"/>
                          <a:ea typeface="+mn-ea"/>
                          <a:cs typeface="Arial Narrow" panose="020B0604020202020204" pitchFamily="34" charset="0"/>
                        </a:rPr>
                        <a:t>MB102</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Anita Gupta</a:t>
                      </a:r>
                    </a:p>
                  </a:txBody>
                  <a:tcPr marL="45720" marR="45720" anchor="b"/>
                </a:tc>
                <a:tc>
                  <a:txBody>
                    <a:bodyPr/>
                    <a:lstStyle/>
                    <a:p>
                      <a:pPr algn="l"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Platinum</a:t>
                      </a:r>
                    </a:p>
                  </a:txBody>
                  <a:tcPr marL="45720" marR="45720" anchor="b"/>
                </a:tc>
                <a:tc>
                  <a:txBody>
                    <a:bodyPr/>
                    <a:lstStyle/>
                    <a:p>
                      <a:pPr algn="r" fontAlgn="b"/>
                      <a:r>
                        <a:rPr lang="mr-IN" sz="2000" b="0" i="0" u="none" strike="noStrike" kern="1200" dirty="0">
                          <a:solidFill>
                            <a:schemeClr val="dk1"/>
                          </a:solidFill>
                          <a:effectLst/>
                          <a:latin typeface="Arial Narrow" panose="020B0604020202020204" pitchFamily="34" charset="0"/>
                          <a:ea typeface="+mn-ea"/>
                          <a:cs typeface="+mn-cs"/>
                        </a:rPr>
                        <a:t>10-Aug-17</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50</a:t>
                      </a:r>
                    </a:p>
                  </a:txBody>
                  <a:tcPr marL="45720" marR="45720" anchor="b"/>
                </a:tc>
                <a:tc>
                  <a:txBody>
                    <a:bodyPr/>
                    <a:lstStyle/>
                    <a:p>
                      <a:pPr algn="r" fontAlgn="b"/>
                      <a:r>
                        <a:rPr lang="en-US" sz="2000" b="0" i="0" u="none" strike="noStrike" kern="1200" dirty="0">
                          <a:solidFill>
                            <a:schemeClr val="dk1"/>
                          </a:solidFill>
                          <a:effectLst/>
                          <a:latin typeface="Arial Narrow" panose="020B0604020202020204" pitchFamily="34" charset="0"/>
                          <a:ea typeface="+mn-ea"/>
                          <a:cs typeface="Arial Narrow" panose="020B0604020202020204" pitchFamily="34" charset="0"/>
                        </a:rPr>
                        <a:t>10</a:t>
                      </a:r>
                    </a:p>
                  </a:txBody>
                  <a:tcPr marL="45720" marR="45720" anchor="b"/>
                </a:tc>
                <a:extLst>
                  <a:ext uri="{0D108BD9-81ED-4DB2-BD59-A6C34878D82A}">
                    <a16:rowId xmlns:a16="http://schemas.microsoft.com/office/drawing/2014/main" val="10006"/>
                  </a:ext>
                </a:extLst>
              </a:tr>
            </a:tbl>
          </a:graphicData>
        </a:graphic>
      </p:graphicFrame>
      <p:sp>
        <p:nvSpPr>
          <p:cNvPr id="6" name="Footer Placeholder 5">
            <a:extLst>
              <a:ext uri="{FF2B5EF4-FFF2-40B4-BE49-F238E27FC236}">
                <a16:creationId xmlns:a16="http://schemas.microsoft.com/office/drawing/2014/main" id="{E044D9EA-9B87-9141-9FC7-7B7A7251FEE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259797257"/>
      </p:ext>
    </p:extLst>
  </p:cSld>
  <p:clrMapOvr>
    <a:masterClrMapping/>
  </p:clrMapOvr>
  <p:transition spd="slow"/>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4" descr="data:image/jpeg;base64,/9j/4AAQSkZJRgABAQAAAQABAAD/2wCEAAkGBxQSEhUSERQSFhEVFBoXFhUXFhgXGBgbGRcdFxcZFxYaKCkgGB4lHRgXIjMhJSkrLi4uFx8zODU4NygtLisBCgoKDg0OGxAQGy8mICQ3LC8sNywtNy0yLCwsLi0sLCw0LCwsLCwsNywsLCw0LywsLCwsLywsNCwsLCwsLCwsLP/AABEIAFQCVQMBEQACEQEDEQH/xAAcAAEAAgMBAQEAAAAAAAAAAAAABgcDBAUBCAL/xABLEAABAwEBCggKCQQBAwUAAAABAAIDBBEFBgcSITFBUWHRFhciVHGBkZMTFCMyQlJTkqGzMzRicnOCsbLSFTV0wfAkQ8JjosPh8f/EABsBAQACAwEBAAAAAAAAAAAAAAAEBQIDBgEH/8QAPREAAgECAQYKCgEEAwEBAAAAAAECAwQRBRIUITFRExVBU2FxgZGx0QYWIjIzUqHB4fCSNEKisiNDcmLx/9oADAMBAAIRAxEAPwC8UAQBAEAJQGhNdqnYbH1EDTqdKwH4lYucVtZIjaV5rGMJPsZj4RUnOqbvo9684SG9d5noF1zcv4vyHCKk51Td9HvThIb13jQLrm5fxfkOEVJzqm76PenCQ3rvGgXXNy/i/IcIqTnVN30e9OEhvXeNAuubl/F+Q4RUnOqbvo96cJDeu8aBdc3L+L8jNT3XgkNjJ4XHU2Rjv0K9U4vYzXO1rw1yg11pm6sjQEAQBAalZdSGEhs00UbiLQHva0kawCVi5xW1m6lbVqqxpwb6k2a/CKk51Td9HvXnCQ3rvNugXXNy/i/IcIqTnVN30e9OEhvXeNAuubl/F+Q4RUnOqbvo96cJDeu8aBdc3L+L8hwipOdU3fR704SG9d40C65uX8X5DhFSc6pu+j3pwkN67xoF1zcv4vyHCKk51Td9HvThIb13jQLrm5fxfkOEVJzqm76PenCQ3rvGgXXNy/i/I26Wvil+ikjf9x7XfoslJPYzTUo1Kfvxa61gbC9NQQBAEAQBAEB+JZQ0FziGtAtJJsAGsk5kbwPYxcnhFYs5DL7aIuxRVQW/fFnvZvitXDU95OeS7xRznTl3fbadlptyjMVtIDWB6gCAIAgCAIAgMc07WC17mtGtxAHaV42ltMowlJ4RWJom+CkGeppu+j3rHhIb13khWNy/+uX8X5HnCKk51Td9HvThIb13nugXXNy/i/IcIqTnVN30e9OEhvXeNAuubl/F+Q4RUnOqbvo96cJDeu8aBdc3L+L8hwipOdU3fR704SG9d40C65uX8X5DhFSc6pu+j3pwkN67xoF1zcv4vyM9HdWCYlsU0UjgLSGPa4gZrSAcy9U4vYzVUtq1JY1INLpTRkrK+KEAzSRxgmwF7mtBOewE5165KO1nlKjUqvCnFvqWPganCKk51Td9HvWPCQ3rvN2gXXNy/i/I3aWqZK0Piex7DbY5rg5psNhsIyZ1kmmsUR6lOdOWbNNPp1GZemAQBAEAQBAEAQBAEBhqKtkYtkexg1ucG/qvG0tpnCnOeqCb6liaRvhpOdU3fR71jwkN67zfoN1zcv4vyHCKk51Td9HvThIb13nugXXNy/i/IcIqTnVN30e9OEhvXeNAuubl/F+Q4RUnOqbvo96cJDeu8aBdc3L+L8hwipOdU3fR704SG9d40C65uX8X5DhFSc6pu+j3pwkN67xoF1zcv4vyNqiuhFNaYZY5A3PiPa6y3NbZmWSknsZpq0KtLDhItY71h4mSpqGRtL5HNYwZ3OIaB0k5AjaSxZjCEpyzYLF9Bq0F2qeclsM8Ujh6LXtJ6bBlsWMakZbGba1pXorGpBpdKN9ZkcIAgCA8JsynMgK+vnwkNYTHRBsjhkMrssY+4B5/TaB0qJUucNUDpbDIEppTuNS3Lb27urb1FeXTuvPUG2eWSTYTY3qYLGjsUOU5S95nTULWjQX/ABRS8e/b9TQAWJIxPUPAgCAIAgPC0HOEPcWdS5N36mmI8BM9rR6BOMzoxHZB1WFZxqSjsZEuLG3uPiQT6dj71rLJvVwgx1BEVSGxTHIHA+TedQJ8wnUbem3IptK5UtUtTOWyhkOdBOpR9qP1Xn1ruJupJQBAVRhf+sw/gn95UC795HY+jfwJ9f2IGop0IQBAEAQBAEAbkIIyOGYjIR0HQgetYMmV7GECaAhlSXTQZiTlkbtDvTGw5duhSKdxKOqWtFHf5Do1k5UVmy+j7OTs7i26SqZKxskbg5jxa1wzEFWCaaxRxlSnKnNwmsGtpmXpgEAQBAEBS1/98xq5jHG7/pozY0A5HuGd51i3INmXSq2vVz3gth3eR8nK2pZ817ctvQt3n3chFVoLcnmDK+YxSCkld5KQ2REnzH+qNQdq12a1KtquDzXsOey7k5VIaRTXtL3ulb+zw6i11POOCAIAgCA0bsXWipYzLO8NbmGkuPqtbnJWM5qCxZItrWrczzKSxfh0sq27+ESomJbT+Qi1iwyHpdmb0NyjWoM7mUtmo66zyDQpLGr7Uvp3cvb3EPqJHSOxpHOe71nkud2nKoz162XcIqCzYLBdGrwPwhkEPAgCAIAB26tyAu68S93xOnGOB4eWx0p1eqzoaD2kqzoUsyOvazgsrX+lVvZ92Opfd9vhgcTDF9BB+MfluWq791E/0a+NU6vuirFBOuLowYf26L78vzXKxtvhrt8Thcu/1suqP+qJWpBThAEAQBAEAQBAci+K+KGiZjTO5R8yNuV7ugaBtORa6lWMFrJtlYVruWbTWrlb2L93FWXcv8q6gkMd4CLQ2M8r80me37uKoM7icug6+0yLbUFjJZ0t72d2zvxIu84xxnZXHO45SeknKVoLZalgth4h6EPAgCAIDLS0zpXtjjbjPe4NaNZP6DboC9SbeCMalSNODnN4Ja2XzezcVtHTthbYTne713nznf6GoABWlOmoRwPnd9eSuqzqS7FuXIv3lI3fFbM6umfYRRR2QMIDmiQxCR0rmHI53KAFtoFh1rTU9rOb/t2de8tLLCkqFOP/AGv2nsebjgo4rWlqxeBrXOp/HJJIw98jYoWubUOhEEsE5NrWsLWsJbi8ogjVlyrGKz21js5cMGn9DZWqaJCM2knJtOKlnRlDlbxcljjq2kvvaugailhmd5742l1ma2yx1g1W2qTSlnQTZS31BULidOOxN4dR01mRQgCAqrCPfaZHupIHWRNNkrh6btLAfVGY6zaMwywLiti81bDsMiZLVOKuKq9p+6ty39b5Ny6dkBUU6I7Fwb2qisPkWcgGwyPOKwHVjZS47GgrZClKewhXeULe1+I9e5a3+O3AmdLgrFnlak26mRgAdbibewKSrTeyjqekrx9in3vywM/FXDzifsZuXuiR3mr1lq83H6+Y4q4ecT9jNyaJHePWWrzcfr5jirh5xP2M3Jokd49ZavNx+vmOKuHnE/YzcmiR3j1lq83H6+Y4q4ecT9jNyaJHePWWrzcfr5mpXYKzZbBUWnQ2RmQ/nacnulYytNzN1L0lWP8AyU+5/Z+ZCrt3CnpHYs7C23zXDKx33Xf6Nh2KNOnKD9ovrW9o3UcaUsd65V2fqOaVgSyzsG19peRR1DrXWeReTlIH/bcdJAyg6QCNAtm29bH2JdhyeW8lqCdxSWr+5ffz/cLFUw5gqjC/9Zh/BP7yoF37yOx9G/gT6/sQNRToSx7kYN4poIZjPMDJEx5ADLAXNDiBk2qZG1Tinicvc+kFWlWnTUF7La5eR4bzb4q4ecT9jNyy0SO80+stXm4/XzHFXDzifsZuTRI7x6y1ebj9fMcVcPOJ+xm5NEjvHrLV5uP18xxVw84n7Gbk0SO8estXm4/XzHFXDzibsZuTRI7x6y1ebj9fMj18uD+amYZYneGiaLXWNxXtGvFy4wGkjsWmpbyisVrRZ2OXKVxJU5rNk9nKn28n7rIco5dk+wU3cLJTSPPIktdH9l4FrgNjmgnpbtUq1qYPNfKc76QWanTVxHatT6uTufj0FqqeceEAQBAQnCZfH4CLxeI2TTDlEZ2R5idhdlaPzHQo1zVzVmray+yFYcNU4aa9mP1f42vsKiCrztTM6meIxKWu8G5xY19mQuaASAev9dRs9weGJrVSDm4J61rw6H+/uKMIK8My7rw74vHKflny8VjZNvqvs1Os7QVZ0KufHXtRwWVrDRa3s+7LWvuuzwwJKtxVBAEBqXWuiymifNKbGMFp1nQANZJsA6VjOSisWbrehOvUVOG1/v0KKvgu3LWSmWU7GMB5LG6h/s6ewCrnNzeLPoVnZ07WnwcO173+7FyHNA7VgSiXXFwd1U4DpMWBhzY4Ln92LLOsg7FIhbTlt1FLdZetqLzYe2+jZ3+Sa6SRMwVxWcqolJ2NYB2G39Vu0RbysfpLU5Ka73+D3irh5xP2M3Jokd556y1ebj9fMcVcPOJ+xm5NEjvHrLV5uP18xxVw84n7Gbk0SO8estXm4/XzHFXDzifsZuTRI7x6y1ebj9fM37iYO4KeZkxkkkLDa1rg3FxtDsgy2Zxts1LKFtGMscSPdZerV6Tp5qjjtwx2bu0mSklGV/hi+gg/GPy3KJd+6jpPRr41Tq+6KsUE64ujBh/bovvy/NcrG2+Gu3xOFy7/AFsuqP8AqiVqQU4QBAEAQBAEByL6LusooDK7K7zY2ZsZxzDYNJOoFa6tRQjiTbCyld1lTjs2t7l+7Oko26VfJUSOlmcXSOznQBoDRoA0BVkpOTxZ9AoUKdCCp01gkYIYnPcGsa5z3GxrWgkk6gBlK8Sx1GyUoxTlJ4JbyaXJwaVEgDp3shB9Gzwj+sAho7SpEbWT26ihuPSGhTeFJOX0Xn9EdtuCuLTUTW7GsH+lt0RbyC/SWryU19RxVw84n7Gbk0SO889ZavNx+vmOKuHnE/YzcmiR3j1lq83H6+Y4q4ecT9jNyaJHePWWrzcfr5jirh5xP2M3Jokd49ZavNx+vmdi9i8iGilMwe+R+LitLw3k2+cRYM5zW6rda2U6EYPEhX2WKt3T4NpJcuHKSlbyoItfFcaTGlkgZ4SOojEdTAHhjnWDFbJE85A8NNhByEALRUpvFtcu0t7K7p5sIVHmuDxhLDFLlwaWvDHdsNSSnqJpHGnp5qZ0kQhlmmeywNacjmxsJL5AC4B1oAtyrHCUn7Kw5NZujOhSglVqKaTzkop7XyYtLBbMVrJZQUbYYmRRixkbQ1vQBYLdZUiMVFYIpq1WVWo6ktreL7TYXprCA4F/F2TS0j3tNkrvJx7HO0j7oDnflWqtPMhiWOSrRXNzGMti1vqXm8F2lFqrPoJJrxb2PHZSX2injsMhGQuJzMB0ayRlA6QVuo0s969hVZWyjolPCPvy2dHT5dPUXTBC1jQxjQ1jRY1oFgAGYADMrJJJYI4Sc5Tk5SeLZkXpiEAQBAEAQBAa9fRRzxuilaHxuFhaf+ZDtGULyUVJYM2Ua06M1Om8Gij77r33UU5jJJjcMaJ50ttzH7QzHqOmxVlWnmSwO/ydfRu6Ofsa1NdPk/xyHGikLXBzSQ9pDmuGcEG0EdBAWtPDYTpRUk4yWKep9R9AXu3UFVTRTiwF7eUBocMjx1OBVrTnnxTPnF7bO3rypPkerq5PoVzhf+sw/gn95UO795HT+jfwJ9f2IGop0Jf9631Kl/xovltVtT9xdSPnF/8A1VX/ANS8WdRZkQIAgCAIAgKCvroGwVk8TBYxslrRqDmh4A2DGs6lVVYqM2kfRsn1pVrWFSW1rX2PDHtwMF785ZVU7xnE8fYXgEdYJHWvIPCSZsvIKdvUi/lfgfQitj5qEAQGldi6TKaF88h5LBbZpJzBo2k2DrWM5KKxZvtredxVjShtf7j2FCXVug+omfNKbXvdbsA0NGwCwdSqpScniz6Lb0IUKapw2L9x7T93FuW+qmZBH5zzlOcNaPOcdgHabBpSEXKWajy6uYW1J1Z7F9XyL96y6roXswyUfibRisa2yM5y1wyh+025TrtOtWUqUXDMODo5QqwutJett6+lbu7ZuKNrKV8Uj4pBiyMcWuG0atYOcHSCFWNNPBn0CnUjUgpweKetG9e1dp1HUNmbaWjJI0ekw5x05iNoCypzcJYoj31pG6oum9vI9z/dvQX1S1DZGNkjIcx7Q5pGkEWgq1TTWKPndSnKnJwksGtTMq9MAgKqws3YL5mUrTyIgHv2vcOSD0NNv51Aup4yzdx2Ho9aZtJ13tlqXUtve/AgJKinRls4O70WwsbVTttneLWNI+iaRkyeuRnOjNrtn29HBZz2nGZZyo6s3QpP2Vt/+n5L67d2E6Uo58IAgCAIAgCAICv8MX0EH4x+W5RLv3UdJ6NfGqdX3RVignXF0YMP7dF9+X5rlY23w12+JwuXf62XVH/VErUgpwgCAIAgCAIClcI12DUVjmA+SgtjaPtf9x3TjDF/IFW3E86fUd5kW0VC2UntnrfVyLu19pF2tJIABJJAAGck5AANdq0Fs2ksWXXeTeoyjjD3gOqnjlvz4tvoM1AaTpI6ALKjRUFi9pweVMpyu55sdUFsW/pf7q78ZOt5UhAEAQBAEAQBAEAQBAEAQFZYYqo41PFose8jbka3/wAu1Qrt60jq/Rqms2pU6l4t/YrlQzpy87wrniGhhFnKe3wrtdsnKy9AIH5VZ0I5tNHz/K9d1rub5E8F2avz2kgW4rQgCAIAgCAIAgCAh+FK54kojJZy4XtcDscQxw6LHW/lCj3McYY7i7yBXdO6zOSSa+68PqU4q47ctbBBVE080Z9CW0bA9o/21x61PtH7LRx/pHTSrwnvXg/Jo4uF/wCsw/gn95Wq795E/wBG/gT6/sQNRToS/wC9b6lS/wCNF8tqtqfuLqR84v8A+qq/+peLOosyIEAQBAEBgrqxkMbpZXBsbBa5x/5lOzSvJNRWLNlKlOrNQgsWygLtXQNRUSzkWeEeSBqGZoO0NACqZyzpOR9HtaCoUY0lyL68v1Nm9OjM1bTsHtWuPQw+Ed8G/FZUo500jVlGqqVrUk9zXfq+5fqtT5yEAQFP4Sr4/GJvARnyMLspGZ8mYnoblaNuNsVdcVc6WatiO2yHYcBS4Wa9qX0X529xDCVHL0uLBve74tB4aQWTzAEg52MztbsJznqGhWNvSzY4vazh8t3+kVeDg/Zj9Xyv7Lv5SYqQUhXmFS97GaKyMcpgDZgNLfRf+XMdh+yodzTx9tdp02QL/Nlo03qfu9e7t8esq9QjrCw8Fl8eK7xKU8lxLoSdDs7mdeVw242sKXbVcHmPsOay/YZy0mC1r3urkfZsfYWgpxyQQHz5fBVGWqnkPpTPs6A4tb/7QFUzeMmz6VZ01Tt6cFyJeGL+pmvTueKisgicLWufa4a2sBeQdhDbOte0o500jXlCu6FrOotqWrrer6Yl+q1PnIQBAEAQBAEAQBAV/hi+gg/GPy3KJd+6jpPRr41Tq+6KsUE64ujBh/bovvy/NcrG2+Gu3xOFy7/Wy6o/6olakFOEAQBAEAQGGsn8HG95zMY53YLf9LxvBYmdOGfNRXK0j5yxy7lOyuOUnWTlJ7VTn0/BLUtiOje/dBtPURzvYZBGS4MtxbXWENJNhzE29ICzhJRkmyNeUJV6MqUZYY8u3Vy95O+NUc1d3o/ipWl9Bz3q0+d/x/I41RzV3ej+KaX0D1afO/4/kcao5q7vR/FNL6B6tPnf8fyONUc1d3o/iml9A9Wnzv8Aj+Rxqjmru9H8U0voHq0+d/x/I41RzV3ej+KaX0D1afO/4/kcao5q7vR/FNL6B6tPnf8AH8mzc3COZ5WQx0hL3usHlRZrJPJyAAEnYF7G5zngomqvkBUabqTq6l/8/knylnOBAEAQBAEBVGF9v/UwnQYSB1PNv7goF37yOx9G3/wTXT9vwQMqKdEj6EuBKHUsDm5jDGR1sCtqbximfNLyLjcVIvkb8TfWZHCAIAgCAIAgCAICP3/SBtz6i3THi9bnBo+JC1V3hTZZZIi5XtPDfj3ayjFVn0AszA43k1J0Y0Y6wHk/qFNtOU5X0leukv8A19jn4X/rMP4J/eVhd+8iT6N/An1/YgainQl/3rfUqX/Gi+W1W1P3F1I+cX/9VV/9S8WRG/G610qJ2O18b6Ynkv8ABC1tuZslmY6jmOw5FHqzq03jyF1k22yfdxzWmp8qx29K8tq+pGuMSu9eLuxvWnSaha8Q2W5944xK714u7G9NJqDiGy3PvHGLXevF3Y3ppMxxDZbn3/gcYtd60Pd//aaTUHENluff+DiXXu7UVRHjErngG0NyNaOhrbBbtzrVKpKfvMn21lQtl/xRw8e9/wD4c4rAlFq4L72zC01UzbJJG2RtOdrDlJI0FxA6gNZU62pYe0zjsvZQVWSoU3qW3pf48eonylnOhARPCHfH4pBiRmyomtDbM7G+k/42DadhWi4q5kcFtZc5GsNJrZ017EdvS+RefR1lMAKtO6Jbg7vd8an8JIPIQkE6nvztZtAznqGlb7ennyxexFLlq/0ajmRftS+i5X9l+C5lZHDBAfmRgcC1wBaQQQcoIOQghD1NxeK2lE333BNFUOjy+CdyonHS0nzbdJach6jpVXVp5ksD6Fk29V3QU/7lql17+38chxo3lpDmkhzSCCM4INoI2grUTmlJNPYy9Lzb4BW04ebBK3kyt1OAzganZx1jQrSjUz448p8+ynYu0ruP9r1x6vx+eU7q2lefOVa2ySQHOJHg9TiCqd7T6fSeNOL6F4EhwbSBt0IbfSEjR0+DJ/0e1brd/wDIity3FuynhyYeKLsVkcEEAQBAEAQBAEAQFf4YvoIPxj8tyiXfuo6T0a+NU6vuirFBOuLowYf26L78vzXKxtvhrt8Thcu/1suqP+qJWpBThAEAQBAEBoXfYXUtQ0ZzBIB1sKwqe6yRZtK4pt714nz2Cqk+lsEoDzHGsIMGMcawgwYxxrCDBjHGsIMGMcawgwYxxrCDBjHGsIMGW1gwvc8DF41KPKyt5AOdsecdbsh6A3ap9tTwWc+U4zLt/wALU4CD9mO3pf48cegnSlHPhAEAQBAEBX+F6gLoYZwPo3lrtjZAMp/M1o/Mol3HUpHSejlfNqzpP+5YrrX4b7irFBOuLcwWXZEtN4u4+UgzDXGTa0joJLdljdasLaeMc3ccZl+0dOvwy2S8eXv29+4m6klAEAQBAEAQBAEAQFcYW7sjFZSMPKJEkmwDzGnpPK/KNah3U9kTqPR20edK4ls2Lr5X3au0rNQjqi48FtAYqIPOeZ7pPy5GN7Q238ysbaOEMd5xGX66qXeav7Ul27X44dhGML/1mH8E/vK0XfvItvRv4E+v7EDUU6Ev+9b6lS/40Xy2q2p+4upHzi//AKqr/wCpeLOjNC17Sx7Q5rhY5pFoIOcEHOFk1jtI0ZShJSi8Gipb9rxnU1s9MC6nzuZlLotutzNucacmVQK1Bx1x2HZZLyyq+FKtqnyPkl5Px5NxCVGL4IDoU9w6mRofHTzOY4WhzWOIPQQs1Tk9aRGneW8JOMppNb2b9HeXXSEAU7mj1pC1gHSCbewFZKhUfIR6mV7OmtdRPq1/j6k6vXwdxwES1ThLKMoYB5Np15crztNg2KVTtlHXLWc9f5enWThRWbHfyvy/dZOlKOfCA17oVjIY3yyGxjGlzjsGrWdFi8lJRWLNlGlKrNU4LW9SKEu9dZ9XO+eTO42Nb6rR5rR0fEknSqqc3OWcz6LaWsLaiqUeTb0vlf7yGtQUb5pGRRC2R7sVo/2dQAtJOoFYpNvBG2rVhSg6k9i1stme7EFx44qYxTuaWkiRgZY91vLJtcDjWkGzUQp7nGilHBnHQta2VZzrKcU8djx1Lk2I1+NKm9jU9kf815pcdz/e02erdx88fr5DjSpvY1PZH/NNLjuf72j1buPnj9fIcaVN7Gp7I/5ppcdz/e0erdx88fr5HCvwvwpa6DwfgqhsrTjRvIjsB0g2OtxSMh6joWqrWhUjhgyxybkq5s62fnRcXqa17O7avwQRRToDt3oXfNFUCTL4J3JlaNLbfOA1tzjrGlbaVTMliQMpWSu6Dh/ctcevd2/nkL2ikDmhzSC1wBBGUEHKCCrRPE+eyi4tp7UUXfxQGCunbZY1z/Ct2iTlGz82MOpVdaObNo+g5Kr8NaQfKlg+zV4YHKudWOgljmZ50bw8DXYco6xaOta4ycXiiZWpRrU5U5bGsP3qPoO51ayeJk0ZtY9oc09Og6iMxGsK3jJSWKPm1ajOjUdOa1rUbC9NQQBAEAQBAEAQFf4YvoIPxj8tyiXfuo6T0a+NU6vuirFBOuLowYf26L78vzXKxtvhrt8Thcu/1suqP+qJWpBThAEAQBAEB45toIOY5Ch6ng8UfO10qEwTSQuttjeWZdIB5J6xYetU8o5ra3H0yhWValGqv7kn59zNm9y6DaepjlkaHRh1kgIxuS4WE2aSLcb8qypyzZJs1XtCVehKEXg+Tk1rz2dpekdz4HAObFCQRaCGNIIOYg2K0zY7j5869ZPByfez9f0yH2MXuN3JmR3HmkVfnfex/TIfYxe43cmZHcNIq/O+9j+mQ+xi9xu5MyO4aRV+d97H9Mh9jF7jdyZkdw0ir8772P6ZD7GL3G7kzI7hpFX533sf0yH2MXuN3JmR3DSK3zvvZthZGkIAgCAIAgCA1Lq0DaiGSGTzZGlp1jURtBsI6FjKKkmmbrevKhVjUjtX79SgbqXPfTyvhlFj2Gw6iNDhsIyjpVVKLi8GfR6FeFemqkNj/cOwXLujJTytmhdiyNOTURpa4aQdSRk4vFCvQp16bp1Fin+4lx3s3609WA0uEU+mNxstP/puOR/Rn2Kwp14z6GcPfZIr2zbSzo7191yeHSSZbyqCAIAgCAIAgIdfVf7DThzIC2aozZDaxh1vcM5Hqg267M6j1biMdUdbLvJ+RatdqVVZsPq+pfd6usqKqqHyPdJI4ukebXOOcn/mjQq9tt4s7WnTjTioQWCWw3r3bjOrJ2QMtAOV7h6DB5zunQNpCypwc5YIj3t3G1ourLs6XyLz6C/KeFrGtYwAMa0NaBmAAsAHUrVLBYI+cznKcnKW162VZhf+sw/gn95UG795HX+jfwJ9f2IGop0Jf9631Kl/xovltVtT9xdSPnF//VVf/UvFnUWZECAra/e8LzqiiblzvgGnW6Ia/s9mowq1v/dA6nJWW9lK5fVL7Pz796rVQzqTu3rX0S0L+Ty4XHlxE5D9pvqu26dOizbSqyg9Wwr8oZNpXkfa1SWx/Z714chc1xLsRVcYlgda3MQcjmn1XDQf/wBGRWMJqaxRw11aVbapmVFg/o+lHQWZGCAICqcKN8XhZPFIz5OM2ykek/Q3aG/r91QLmri81HYZBsODhpE1rls6Fv7fDrIEop0RamC293wcfjkg5cgsiB9GM+l0u/QDWVOtqeCz2chl+/z56PB6o7el7uzx6iT31XDbWU7ojYH+dG71XjMeg5QdhK31aanHAqcn3krSsqi2bGt6/dnSURPC5jnMeC17SWuac4IyEKraweDPocJxnFSi8U9aMa8MggCAIAgLNwWXx2jxKU5WgmEnSM7mdWcbLfVU21qf2PsOUy/YYPSYLb73XyPt5enrN/ChcAzwiojFssIOMBndGcp6S05ejGWVzTzlnLkI+Qb5Uarozfsy2dD/ADs7io1AO0JReXfe6idiPBfTONpaPOYdLmW/Funpz76NZ03hyFRlPJUbtZ0dU19eh/Z/qt65V1oalmPBI17dNhyjY5udp2FWEZxksUziri1q28s2rFp/ux7GbqyNAQBAEAQBAEBX+GL6CD8Y/Lcol37qOk9GvjVOr7oqxQTri6MGH9ui+/L81ysbb4a7fE4XLv8AWy6o/wCqJWpBThAEAQBAEAQFZ4VrgG0VsYyEBkwGizIx/wCjT0N2qFdU/wC9dp1fo/fLB20+uP3X3XaVwoZ05Nrx7+PFQIKnGdT+g8ZXR7LM7mdGUbRkEmjXzPZlsKHKuR9IfC0dU+Vcj8n9H42rQ1sczA+F7HsOZzSCPhp2KfGSksUcfVo1KUs2pFp9JsL01hAEAQBAEAQBAEAQBAEAQEZv1vTbWsDm2NqGDkPOZwz4j9m3QT0g6K1HhFq2lrkvKcrOeD1we1fdfuvuapqvopIJDFMwskbnaf1BzEbRkVdKLi8GdzRrQrQU6bxTNcheG06FLdypiFkdRO0ahI6wdDSbAs1UktjI1Szt6mudOL7EbHCqt51N7y94We81cW2nNocKq3nU3vJws944ttObQ4VVvOpveThZ7xxbac2hwqredTe8nCz3ji205tDhVW86m95OFnvHFtpzaNSsuvPMLJZ5ntOdrpHFvu22fBYucpbWbqVrQpPGEEupLHv2mkFiSDduRcmWqkEUDC52k5mtHrPd6I+J0WrKMHN4Ij3NzSt4Z9V4L6voS5f3Euq9S9uOhixG8qR1hkkssLiMwGpoy2DadJKsqVJU0cHlDKE7ypnPUlsW78vlO4tpAKowv/WYfwT+8qBd+8jsfRv4E+v7EDUU6Ev+9b6lS/40Xy2q2p+4upHzi/8A6qr/AOpeLOosyIEAQEKv2vHbU2z0+KyozubmbL0+q77WnTrEatb53tR2+JfZLyzK3wpVtcOTfHzXR3bnUk8LmOLHtLXtNjmuFhB1EKA1hqZ2cJxnFSi8U9huXGuvLSyCWB2K7MQcrXD1Xt0j4jQsoTcHijRc2tK5hmVVivqulFzXq30xVzOTyJmjlxE5RtafSbt7bFY0qqqLpOGyhk2rZy164vY/3Y+juO8tpXEcv5viFHTktI8PJa2Iaj6T7NTQbekgaVpr1cyOraWeSrDS62D91a35dvhiykCbcpJJOUk5SSc5J0lVh3+zYd+8m981tQGuHkI7HSnWNDOlxHYHLbRp58sOQrsqX2iUMV7z1R8+zxwLya0AWDIBmCtD5+3jrZ6h4cysvfpZXmSWnhe91lrnMaSbBYLSc+QBYOlBvFolU765pxUIVJJLkTMPBSi5rT923cseBp/KjZxnec7LvY4KUXNafu27k4Gn8qHGd5zsu9jgpRc1p+7buTgafyocZ3nOy72DepRc1p+7anA0/lQ4zvOdl3spy+q4jqOodCbSzzo3H0mHNl1jMei3Sq+pTzJYHb5PvFd0FUW3Y+h/najmU07o3tkjJa9jg5rhoIzLBNp4olzhGcXCSxT1Mvm9e7baynbM2wO82RvqvGcdGYjYQrSlUU44nzu/s5WlZ03s5HvX7t6SA38Xiujc6opGl0RyviaMrDpLBpb9kZRoyZota3a9qJ0eSssxmlSuHhLkb5evp6eXl17YACoh0h+opC04zHOa4ZnNJaR0EZV7sMZRUlhJYrp1nUjvmrGiwVU9m15d8TaVmqs97IjydaN4unHu8j9cKq3nU3vJws955xbac2hwqredTe8nCz3ji205tDhVW86m95OFnvHFtpzaHCqt51N7ycLPeOLbTm0OFVbzqb3k4We8cW2nNoneDU1c5dU1E8roRa2NrnZHu9Jx1gZum3UpVvny9pvUc9lzRaKVGlBKW1vcuRdvh1jDD9BB+MfluS791D0a+NU6vuirFBOuOjRXeqYWCOKeVjBbY1psAtNp+JKzVSUVgmRqtlb1ZZ9SCb6TPwqredTe8veFnvNfFtpzaHCqt51N7ycLPeOLbTm0OFVbzqb3k4We8cW2nNocKq3nU3vJws944ttObQ4VVvOpveThZ7xxbac2hwqredTe8nCz3ji205tGegu9dCaRkUVRMZHuxWjG+J1AC0k6gV6qlSTwTNdaysaMHUnTWC26i6KWhAgEMrjKMTFe5+XHtHKxgdBtOTqVko+zg9Zwk62NV1ILN14rDk3FS353lvpCZYQ59Lntzui2P0lup3brNfWoOGtbDs8mZXhcpQqap/7dXT0d3REloLkyU9Q+M40b3sd6zHFp7W2FeptbDGcITWE0mulY+J0230VgyCqn63k/ErPhZ7yK8m2j/wCuPce8Kq3nU3vJws955xbac2hwqredTe8nCz3ji205tDhVW86m95OFnvHFtpzaHCqt51N7ycLPeOLbTm0OFVbzqb3k4We8cW2nNos3B1FUuhNRVSyP8L9ExxyBnrWa3aNlmtTbdSazpM5TLUreNXgaEUs3a1v3dnj1EuUgpQgCAIAgCAIDQuvcaGqZiTxteNBzObta4ZW9SwnCM1hJEi2u61vLOpSw+/WtjIHdTBabSaacWaGSj/5G/wAVFlafKzorf0kWGFaHbHyfmcOTB3XDMyJ21sg/8gFq0aoWEcvWT5WuzyxPxxfV/smd4zemj1Nxlx5ZfM+5ji+r/ZM7xm9NHqbhx5ZfM+5ji+r/AGTO8ZvTR6m4ceWXzPuY4vq/2TO8ZvTR6m4ceWXzPuY4vq/2TO8ZvTR6m4ceWXzPuZkhwc1zs7YW7XSfxBXqtqhhLL9mtjb6l5tEguTguaCDVTF32IxijrecpHQAtsbT5mVtx6Ryawoww6Xr+mzxJ5c250VOwRwMaxg0NGfaTnJ2nKpUYqKwRz1e4qV5Z9SWLNpZGkICAYRb2amrmjfAxrmtjxSS9rcuMTmKiXFKU5Jo6PIuUbe2pSjVeDbx2Y8hE+L6v9kzvGb1o0epuLnjyy+Z9zLduFTOipoI3ix7IY2OFtthawA5dOUKwgsIpM4u7qRqV5zjsbbXU2byyI4QBAEBGr770Y61uMLGVDRyZLM/2XjSNucaNIOmrRU9fKWuTcqVLSWD1we1fdfuv6ldcX1f7JneMUPR6m46bjyy+Z9zMlLePdGN7ZI2BkjTa1wlYCD2/DSvVQqp4oxqZZsKkXCbxT26mWle/PUujsrIgyVuQua5rmv2gA2tOsdh0CbTcmvaWs5G8hbxnjbyxi96wa8yv76b2ro1lQ6UxNDPNjb4RnJYM2nOc52nYFFq0qk5Y4HSWGULC1oKmpa9r1PW/wB2HI4v6/2TO8ZvWvR6m4m8eWXzPuZaV6Vwm0VO2IWGQ8qR3rPOfqGQDYFOpU8yOByOUb13ddz5Ni6F+62dlbCCEAQBAEAQBARu/q9zx2CxgHh4zjRk5LfWYToDhZ1gLTXpZ8dW0tMk3+iVva916n9n2eGJXPF9X+yZ3jN6h6PU3HUceWXzPuZIrx7g19FPa+MeAk5MgEjDZ6rwLc4y9ROxbqNOpCWzUVeVb2yu6OEZe0tmp9q7fEshTDlyNXwXkUtUS8tMcpzyR2C0/abmd02W7VpqUIT18pa2eWLm2WannR3P7PavDoIVXYMKlp8lLDIPtY0Z7OUPio0rWS2MvaXpFby+JFrq1+Xgc84Pq72bO8asNGqbiTx7ZfM+5ji+r/ZM7xm9NHqbj3jyy+Z9zHF9X+yZ3jN6aPU3Djyy+Z9zHF9X+yZ3jN6aPU3Djyy+Z9zHF9X+yZ3jN6aPU3Djyy+Z9zMtJg7rHPa2RrWMLhjPx2ktbblIAzmzMNa9VtNvWYVMvWkYNxbb5Fg9bLeoqRkMbIoxisY0NaNQCsEklgjiqtWVWbnN4t62cy+y4Da2AxE4rw4PjdZbY4AjKNIIJHWsKtPhI4ErJ97K0rcIlitjXQVjJg8rgbAyN20SNsPRjWH4KDo1Q6xZdsmsc5rs8sT88X1f7JneM3po9TcZceWXzPuY4vq/2TO8ZvTR6m4ceWXzPuY4vq/2TO8ZvTR6m4ceWXzPuY4vq/2TO8ZvTR6m4ceWXzPuY4vq/wBkzvGb00epuHHll8z7mOL6v9kzvGb00epuHHll8z7mOL6v9kzvGb00epuHHll8z7mTTB7ei6kx5qgDw7uS0Ah2IzTlGlx+AGsqTQouGuW0ocs5Ujc4U6T9la30v8ePYTZSShBCAiF3cHtNOS6K2CQ6WAFhO2M5PdLVHnbRlrWourTLtxRWbP2107e/zxIhWYM6tp8m+CRv3nMPukEfFR3azWwu6fpDayXtqSff9/saZwfV/smd4zesdHqbjdx5ZfM+5ji+r/ZM7xm9NHqbj3jyy+Z9zHF9X+yZ3jN6aPU3Djyy+Z9zHF9X+yZ3jN6aPU3Djyy+Z9zHF9X+yZ3jN6aPU3Djyy+Z9zN64eDuoM7PGmNbADa+x7XFwHoADXmJ1WrKFtJy9rYRrrL1BUnwDxlyatnT2eJbbWgCwZAMwVgca3jrZ6h4EAQBAEAQBAEAQBAEAQBAEAQBAEAQBAEAQBAEAQBAEAQBAEAQBAEAQBAEAQBAEAQBAEAQBAEAQBAEAQBAEAQBAEAQBAEAQBAEAQBAEAQBAEAQBAEAQBAEAQBAEAQBAEAQBAf/2Q=="/>
          <p:cNvSpPr>
            <a:spLocks noChangeAspect="1" noChangeArrowheads="1"/>
          </p:cNvSpPr>
          <p:nvPr/>
        </p:nvSpPr>
        <p:spPr bwMode="auto">
          <a:xfrm>
            <a:off x="134942" y="-125091"/>
            <a:ext cx="263928" cy="26392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79178" tIns="39589" rIns="79178" bIns="39589" numCol="1" anchor="t" anchorCtr="0" compatLnSpc="1">
            <a:prstTxWarp prst="textNoShape">
              <a:avLst/>
            </a:prstTxWarp>
          </a:bodyPr>
          <a:lstStyle/>
          <a:p>
            <a:endParaRPr lang="en-US" sz="1559" dirty="0"/>
          </a:p>
        </p:txBody>
      </p:sp>
      <p:sp>
        <p:nvSpPr>
          <p:cNvPr id="3" name="AutoShape 6" descr="data:image/jpeg;base64,/9j/4AAQSkZJRgABAQAAAQABAAD/2wCEAAkGBxQSEhUSERQSFhEVFBoXFhUXFhgXGBgbGRcdFxcZFxYaKCkgGB4lHRgXIjMhJSkrLi4uFx8zODU4NygtLisBCgoKDg0OGxAQGy8mICQ3LC8sNywtNy0yLCwsLi0sLCw0LCwsLCwsNywsLCw0LywsLCwsLywsNCwsLCwsLCwsLP/AABEIAFQCVQMBEQACEQEDEQH/xAAcAAEAAgMBAQEAAAAAAAAAAAAABgcDBAUBCAL/xABLEAABAwEBCggKCQQBAwUAAAABAAIDBBEFBgcSITFBUWHRFhciVHGBkZMTFCMyQlJTkqGzMzRicnOCsbLSFTV0wfAkQ8JjosPh8f/EABsBAQACAwEBAAAAAAAAAAAAAAAEBQIDBgEH/8QAPREAAgECAQYKCgEEAwEBAAAAAAECAwQRBRIUITFRExVBU2FxgZGx0QYWIjIzUqHB4fCSNEKisiNDcmLx/9oADAMBAAIRAxEAPwC8UAQBAEAJQGhNdqnYbH1EDTqdKwH4lYucVtZIjaV5rGMJPsZj4RUnOqbvo9684SG9d5noF1zcv4vyHCKk51Td9HvThIb13jQLrm5fxfkOEVJzqm76PenCQ3rvGgXXNy/i/IcIqTnVN30e9OEhvXeNAuubl/F+Q4RUnOqbvo96cJDeu8aBdc3L+L8jNT3XgkNjJ4XHU2Rjv0K9U4vYzXO1rw1yg11pm6sjQEAQBAalZdSGEhs00UbiLQHva0kawCVi5xW1m6lbVqqxpwb6k2a/CKk51Td9HvXnCQ3rvNugXXNy/i/IcIqTnVN30e9OEhvXeNAuubl/F+Q4RUnOqbvo96cJDeu8aBdc3L+L8hwipOdU3fR704SG9d40C65uX8X5DhFSc6pu+j3pwkN67xoF1zcv4vyHCKk51Td9HvThIb13jQLrm5fxfkOEVJzqm76PenCQ3rvGgXXNy/i/I26Wvil+ikjf9x7XfoslJPYzTUo1Kfvxa61gbC9NQQBAEAQBAEB+JZQ0FziGtAtJJsAGsk5kbwPYxcnhFYs5DL7aIuxRVQW/fFnvZvitXDU95OeS7xRznTl3fbadlptyjMVtIDWB6gCAIAgCAIAgMc07WC17mtGtxAHaV42ltMowlJ4RWJom+CkGeppu+j3rHhIb13khWNy/+uX8X5HnCKk51Td9HvThIb13nugXXNy/i/IcIqTnVN30e9OEhvXeNAuubl/F+Q4RUnOqbvo96cJDeu8aBdc3L+L8hwipOdU3fR704SG9d40C65uX8X5DhFSc6pu+j3pwkN67xoF1zcv4vyM9HdWCYlsU0UjgLSGPa4gZrSAcy9U4vYzVUtq1JY1INLpTRkrK+KEAzSRxgmwF7mtBOewE5165KO1nlKjUqvCnFvqWPganCKk51Td9HvWPCQ3rvN2gXXNy/i/I3aWqZK0Piex7DbY5rg5psNhsIyZ1kmmsUR6lOdOWbNNPp1GZemAQBAEAQBAEAQBAEBhqKtkYtkexg1ucG/qvG0tpnCnOeqCb6liaRvhpOdU3fR71jwkN67zfoN1zcv4vyHCKk51Td9HvThIb13nugXXNy/i/IcIqTnVN30e9OEhvXeNAuubl/F+Q4RUnOqbvo96cJDeu8aBdc3L+L8hwipOdU3fR704SG9d40C65uX8X5DhFSc6pu+j3pwkN67xoF1zcv4vyNqiuhFNaYZY5A3PiPa6y3NbZmWSknsZpq0KtLDhItY71h4mSpqGRtL5HNYwZ3OIaB0k5AjaSxZjCEpyzYLF9Bq0F2qeclsM8Ujh6LXtJ6bBlsWMakZbGba1pXorGpBpdKN9ZkcIAgCA8JsynMgK+vnwkNYTHRBsjhkMrssY+4B5/TaB0qJUucNUDpbDIEppTuNS3Lb27urb1FeXTuvPUG2eWSTYTY3qYLGjsUOU5S95nTULWjQX/ABRS8e/b9TQAWJIxPUPAgCAIAgPC0HOEPcWdS5N36mmI8BM9rR6BOMzoxHZB1WFZxqSjsZEuLG3uPiQT6dj71rLJvVwgx1BEVSGxTHIHA+TedQJ8wnUbem3IptK5UtUtTOWyhkOdBOpR9qP1Xn1ruJupJQBAVRhf+sw/gn95UC795HY+jfwJ9f2IGop0IQBAEAQBAEAbkIIyOGYjIR0HQgetYMmV7GECaAhlSXTQZiTlkbtDvTGw5duhSKdxKOqWtFHf5Do1k5UVmy+j7OTs7i26SqZKxskbg5jxa1wzEFWCaaxRxlSnKnNwmsGtpmXpgEAQBAEBS1/98xq5jHG7/pozY0A5HuGd51i3INmXSq2vVz3gth3eR8nK2pZ817ctvQt3n3chFVoLcnmDK+YxSCkld5KQ2REnzH+qNQdq12a1KtquDzXsOey7k5VIaRTXtL3ulb+zw6i11POOCAIAgCA0bsXWipYzLO8NbmGkuPqtbnJWM5qCxZItrWrczzKSxfh0sq27+ESomJbT+Qi1iwyHpdmb0NyjWoM7mUtmo66zyDQpLGr7Uvp3cvb3EPqJHSOxpHOe71nkud2nKoz162XcIqCzYLBdGrwPwhkEPAgCAIAB26tyAu68S93xOnGOB4eWx0p1eqzoaD2kqzoUsyOvazgsrX+lVvZ92Opfd9vhgcTDF9BB+MfluWq791E/0a+NU6vuirFBOuLowYf26L78vzXKxtvhrt8Thcu/1suqP+qJWpBThAEAQBAEAQBAci+K+KGiZjTO5R8yNuV7ugaBtORa6lWMFrJtlYVruWbTWrlb2L93FWXcv8q6gkMd4CLQ2M8r80me37uKoM7icug6+0yLbUFjJZ0t72d2zvxIu84xxnZXHO45SeknKVoLZalgth4h6EPAgCAIDLS0zpXtjjbjPe4NaNZP6DboC9SbeCMalSNODnN4Ja2XzezcVtHTthbYTne713nznf6GoABWlOmoRwPnd9eSuqzqS7FuXIv3lI3fFbM6umfYRRR2QMIDmiQxCR0rmHI53KAFtoFh1rTU9rOb/t2de8tLLCkqFOP/AGv2nsebjgo4rWlqxeBrXOp/HJJIw98jYoWubUOhEEsE5NrWsLWsJbi8ogjVlyrGKz21js5cMGn9DZWqaJCM2knJtOKlnRlDlbxcljjq2kvvaugailhmd5742l1ma2yx1g1W2qTSlnQTZS31BULidOOxN4dR01mRQgCAqrCPfaZHupIHWRNNkrh6btLAfVGY6zaMwywLiti81bDsMiZLVOKuKq9p+6ty39b5Ny6dkBUU6I7Fwb2qisPkWcgGwyPOKwHVjZS47GgrZClKewhXeULe1+I9e5a3+O3AmdLgrFnlak26mRgAdbibewKSrTeyjqekrx9in3vywM/FXDzifsZuXuiR3mr1lq83H6+Y4q4ecT9jNyaJHePWWrzcfr5jirh5xP2M3Jokd49ZavNx+vmOKuHnE/YzcmiR3j1lq83H6+Y4q4ecT9jNyaJHePWWrzcfr5mpXYKzZbBUWnQ2RmQ/nacnulYytNzN1L0lWP8AyU+5/Z+ZCrt3CnpHYs7C23zXDKx33Xf6Nh2KNOnKD9ovrW9o3UcaUsd65V2fqOaVgSyzsG19peRR1DrXWeReTlIH/bcdJAyg6QCNAtm29bH2JdhyeW8lqCdxSWr+5ffz/cLFUw5gqjC/9Zh/BP7yoF37yOx9G/gT6/sQNRToSx7kYN4poIZjPMDJEx5ADLAXNDiBk2qZG1Tinicvc+kFWlWnTUF7La5eR4bzb4q4ecT9jNyy0SO80+stXm4/XzHFXDzifsZuTRI7x6y1ebj9fMcVcPOJ+xm5NEjvHrLV5uP18xxVw84n7Gbk0SO8estXm4/XzHFXDzibsZuTRI7x6y1ebj9fMj18uD+amYZYneGiaLXWNxXtGvFy4wGkjsWmpbyisVrRZ2OXKVxJU5rNk9nKn28n7rIco5dk+wU3cLJTSPPIktdH9l4FrgNjmgnpbtUq1qYPNfKc76QWanTVxHatT6uTufj0FqqeceEAQBAQnCZfH4CLxeI2TTDlEZ2R5idhdlaPzHQo1zVzVmray+yFYcNU4aa9mP1f42vsKiCrztTM6meIxKWu8G5xY19mQuaASAev9dRs9weGJrVSDm4J61rw6H+/uKMIK8My7rw74vHKflny8VjZNvqvs1Os7QVZ0KufHXtRwWVrDRa3s+7LWvuuzwwJKtxVBAEBqXWuiymifNKbGMFp1nQANZJsA6VjOSisWbrehOvUVOG1/v0KKvgu3LWSmWU7GMB5LG6h/s6ewCrnNzeLPoVnZ07WnwcO173+7FyHNA7VgSiXXFwd1U4DpMWBhzY4Ln92LLOsg7FIhbTlt1FLdZetqLzYe2+jZ3+Sa6SRMwVxWcqolJ2NYB2G39Vu0RbysfpLU5Ka73+D3irh5xP2M3Jokd556y1ebj9fMcVcPOJ+xm5NEjvHrLV5uP18xxVw84n7Gbk0SO8estXm4/XzHFXDzifsZuTRI7x6y1ebj9fM37iYO4KeZkxkkkLDa1rg3FxtDsgy2Zxts1LKFtGMscSPdZerV6Tp5qjjtwx2bu0mSklGV/hi+gg/GPy3KJd+6jpPRr41Tq+6KsUE64ujBh/bovvy/NcrG2+Gu3xOFy7/AFsuqP8AqiVqQU4QBAEAQBAEByL6LusooDK7K7zY2ZsZxzDYNJOoFa6tRQjiTbCyld1lTjs2t7l+7Oko26VfJUSOlmcXSOznQBoDRoA0BVkpOTxZ9AoUKdCCp01gkYIYnPcGsa5z3GxrWgkk6gBlK8Sx1GyUoxTlJ4JbyaXJwaVEgDp3shB9Gzwj+sAho7SpEbWT26ihuPSGhTeFJOX0Xn9EdtuCuLTUTW7GsH+lt0RbyC/SWryU19RxVw84n7Gbk0SO889ZavNx+vmOKuHnE/YzcmiR3j1lq83H6+Y4q4ecT9jNyaJHePWWrzcfr5jirh5xP2M3Jokd49ZavNx+vmdi9i8iGilMwe+R+LitLw3k2+cRYM5zW6rda2U6EYPEhX2WKt3T4NpJcuHKSlbyoItfFcaTGlkgZ4SOojEdTAHhjnWDFbJE85A8NNhByEALRUpvFtcu0t7K7p5sIVHmuDxhLDFLlwaWvDHdsNSSnqJpHGnp5qZ0kQhlmmeywNacjmxsJL5AC4B1oAtyrHCUn7Kw5NZujOhSglVqKaTzkop7XyYtLBbMVrJZQUbYYmRRixkbQ1vQBYLdZUiMVFYIpq1WVWo6ktreL7TYXprCA4F/F2TS0j3tNkrvJx7HO0j7oDnflWqtPMhiWOSrRXNzGMti1vqXm8F2lFqrPoJJrxb2PHZSX2injsMhGQuJzMB0ayRlA6QVuo0s969hVZWyjolPCPvy2dHT5dPUXTBC1jQxjQ1jRY1oFgAGYADMrJJJYI4Sc5Tk5SeLZkXpiEAQBAEAQBAa9fRRzxuilaHxuFhaf+ZDtGULyUVJYM2Ua06M1Om8Gij77r33UU5jJJjcMaJ50ttzH7QzHqOmxVlWnmSwO/ydfRu6Ofsa1NdPk/xyHGikLXBzSQ9pDmuGcEG0EdBAWtPDYTpRUk4yWKep9R9AXu3UFVTRTiwF7eUBocMjx1OBVrTnnxTPnF7bO3rypPkerq5PoVzhf+sw/gn95UO795HT+jfwJ9f2IGop0Jf9631Kl/xovltVtT9xdSPnF/8A1VX/ANS8WdRZkQIAgCAIAgKCvroGwVk8TBYxslrRqDmh4A2DGs6lVVYqM2kfRsn1pVrWFSW1rX2PDHtwMF785ZVU7xnE8fYXgEdYJHWvIPCSZsvIKdvUi/lfgfQitj5qEAQGldi6TKaF88h5LBbZpJzBo2k2DrWM5KKxZvtredxVjShtf7j2FCXVug+omfNKbXvdbsA0NGwCwdSqpScniz6Lb0IUKapw2L9x7T93FuW+qmZBH5zzlOcNaPOcdgHabBpSEXKWajy6uYW1J1Z7F9XyL96y6roXswyUfibRisa2yM5y1wyh+025TrtOtWUqUXDMODo5QqwutJett6+lbu7ZuKNrKV8Uj4pBiyMcWuG0atYOcHSCFWNNPBn0CnUjUgpweKetG9e1dp1HUNmbaWjJI0ekw5x05iNoCypzcJYoj31pG6oum9vI9z/dvQX1S1DZGNkjIcx7Q5pGkEWgq1TTWKPndSnKnJwksGtTMq9MAgKqws3YL5mUrTyIgHv2vcOSD0NNv51Aup4yzdx2Ho9aZtJ13tlqXUtve/AgJKinRls4O70WwsbVTttneLWNI+iaRkyeuRnOjNrtn29HBZz2nGZZyo6s3QpP2Vt/+n5L67d2E6Uo58IAgCAIAgCAICv8MX0EH4x+W5RLv3UdJ6NfGqdX3RVignXF0YMP7dF9+X5rlY23w12+JwuXf62XVH/VErUgpwgCAIAgCAIClcI12DUVjmA+SgtjaPtf9x3TjDF/IFW3E86fUd5kW0VC2UntnrfVyLu19pF2tJIABJJAAGck5AANdq0Fs2ksWXXeTeoyjjD3gOqnjlvz4tvoM1AaTpI6ALKjRUFi9pweVMpyu55sdUFsW/pf7q78ZOt5UhAEAQBAEAQBAEAQBAEAQFZYYqo41PFose8jbka3/wAu1Qrt60jq/Rqms2pU6l4t/YrlQzpy87wrniGhhFnKe3wrtdsnKy9AIH5VZ0I5tNHz/K9d1rub5E8F2avz2kgW4rQgCAIAgCAIAgCAh+FK54kojJZy4XtcDscQxw6LHW/lCj3McYY7i7yBXdO6zOSSa+68PqU4q47ctbBBVE080Z9CW0bA9o/21x61PtH7LRx/pHTSrwnvXg/Jo4uF/wCsw/gn95Wq795E/wBG/gT6/sQNRToS/wC9b6lS/wCNF8tqtqfuLqR84v8A+qq/+peLOosyIEAQBAEBgrqxkMbpZXBsbBa5x/5lOzSvJNRWLNlKlOrNQgsWygLtXQNRUSzkWeEeSBqGZoO0NACqZyzpOR9HtaCoUY0lyL68v1Nm9OjM1bTsHtWuPQw+Ed8G/FZUo500jVlGqqVrUk9zXfq+5fqtT5yEAQFP4Sr4/GJvARnyMLspGZ8mYnoblaNuNsVdcVc6WatiO2yHYcBS4Wa9qX0X529xDCVHL0uLBve74tB4aQWTzAEg52MztbsJznqGhWNvSzY4vazh8t3+kVeDg/Zj9Xyv7Lv5SYqQUhXmFS97GaKyMcpgDZgNLfRf+XMdh+yodzTx9tdp02QL/Nlo03qfu9e7t8esq9QjrCw8Fl8eK7xKU8lxLoSdDs7mdeVw242sKXbVcHmPsOay/YZy0mC1r3urkfZsfYWgpxyQQHz5fBVGWqnkPpTPs6A4tb/7QFUzeMmz6VZ01Tt6cFyJeGL+pmvTueKisgicLWufa4a2sBeQdhDbOte0o500jXlCu6FrOotqWrrer6Yl+q1PnIQBAEAQBAEAQBAV/hi+gg/GPy3KJd+6jpPRr41Tq+6KsUE64ujBh/bovvy/NcrG2+Gu3xOFy7/Wy6o/6olakFOEAQBAEAQGGsn8HG95zMY53YLf9LxvBYmdOGfNRXK0j5yxy7lOyuOUnWTlJ7VTn0/BLUtiOje/dBtPURzvYZBGS4MtxbXWENJNhzE29ICzhJRkmyNeUJV6MqUZYY8u3Vy95O+NUc1d3o/ipWl9Bz3q0+d/x/I41RzV3ej+KaX0D1afO/4/kcao5q7vR/FNL6B6tPnf8fyONUc1d3o/iml9A9Wnzv8Aj+Rxqjmru9H8U0voHq0+d/x/I41RzV3ej+KaX0D1afO/4/kcao5q7vR/FNL6B6tPnf8AH8mzc3COZ5WQx0hL3usHlRZrJPJyAAEnYF7G5zngomqvkBUabqTq6l/8/knylnOBAEAQBAEBVGF9v/UwnQYSB1PNv7goF37yOx9G3/wTXT9vwQMqKdEj6EuBKHUsDm5jDGR1sCtqbximfNLyLjcVIvkb8TfWZHCAIAgCAIAgCAICP3/SBtz6i3THi9bnBo+JC1V3hTZZZIi5XtPDfj3ayjFVn0AszA43k1J0Y0Y6wHk/qFNtOU5X0leukv8A19jn4X/rMP4J/eVhd+8iT6N/An1/YgainQl/3rfUqX/Gi+W1W1P3F1I+cX/9VV/9S8WRG/G610qJ2O18b6Ynkv8ABC1tuZslmY6jmOw5FHqzq03jyF1k22yfdxzWmp8qx29K8tq+pGuMSu9eLuxvWnSaha8Q2W5944xK714u7G9NJqDiGy3PvHGLXevF3Y3ppMxxDZbn3/gcYtd60Pd//aaTUHENluff+DiXXu7UVRHjErngG0NyNaOhrbBbtzrVKpKfvMn21lQtl/xRw8e9/wD4c4rAlFq4L72zC01UzbJJG2RtOdrDlJI0FxA6gNZU62pYe0zjsvZQVWSoU3qW3pf48eonylnOhARPCHfH4pBiRmyomtDbM7G+k/42DadhWi4q5kcFtZc5GsNJrZ017EdvS+RefR1lMAKtO6Jbg7vd8an8JIPIQkE6nvztZtAznqGlb7ennyxexFLlq/0ajmRftS+i5X9l+C5lZHDBAfmRgcC1wBaQQQcoIOQghD1NxeK2lE333BNFUOjy+CdyonHS0nzbdJach6jpVXVp5ksD6Fk29V3QU/7lql17+38chxo3lpDmkhzSCCM4INoI2grUTmlJNPYy9Lzb4BW04ebBK3kyt1OAzganZx1jQrSjUz448p8+ynYu0ruP9r1x6vx+eU7q2lefOVa2ySQHOJHg9TiCqd7T6fSeNOL6F4EhwbSBt0IbfSEjR0+DJ/0e1brd/wDIity3FuynhyYeKLsVkcEEAQBAEAQBAEAQFf4YvoIPxj8tyiXfuo6T0a+NU6vuirFBOuLowYf26L78vzXKxtvhrt8Thcu/1suqP+qJWpBThAEAQBAEBoXfYXUtQ0ZzBIB1sKwqe6yRZtK4pt714nz2Cqk+lsEoDzHGsIMGMcawgwYxxrCDBjHGsIMGMcawgwYxxrCDBjHGsIMGW1gwvc8DF41KPKyt5AOdsecdbsh6A3ap9tTwWc+U4zLt/wALU4CD9mO3pf48cegnSlHPhAEAQBAEBX+F6gLoYZwPo3lrtjZAMp/M1o/Mol3HUpHSejlfNqzpP+5YrrX4b7irFBOuLcwWXZEtN4u4+UgzDXGTa0joJLdljdasLaeMc3ccZl+0dOvwy2S8eXv29+4m6klAEAQBAEAQBAEAQFcYW7sjFZSMPKJEkmwDzGnpPK/KNah3U9kTqPR20edK4ls2Lr5X3au0rNQjqi48FtAYqIPOeZ7pPy5GN7Q238ysbaOEMd5xGX66qXeav7Ul27X44dhGML/1mH8E/vK0XfvItvRv4E+v7EDUU6Ev+9b6lS/40Xy2q2p+4upHzi//AKqr/wCpeLOjNC17Sx7Q5rhY5pFoIOcEHOFk1jtI0ZShJSi8Gipb9rxnU1s9MC6nzuZlLotutzNucacmVQK1Bx1x2HZZLyyq+FKtqnyPkl5Px5NxCVGL4IDoU9w6mRofHTzOY4WhzWOIPQQs1Tk9aRGneW8JOMppNb2b9HeXXSEAU7mj1pC1gHSCbewFZKhUfIR6mV7OmtdRPq1/j6k6vXwdxwES1ThLKMoYB5Np15crztNg2KVTtlHXLWc9f5enWThRWbHfyvy/dZOlKOfCA17oVjIY3yyGxjGlzjsGrWdFi8lJRWLNlGlKrNU4LW9SKEu9dZ9XO+eTO42Nb6rR5rR0fEknSqqc3OWcz6LaWsLaiqUeTb0vlf7yGtQUb5pGRRC2R7sVo/2dQAtJOoFYpNvBG2rVhSg6k9i1stme7EFx44qYxTuaWkiRgZY91vLJtcDjWkGzUQp7nGilHBnHQta2VZzrKcU8djx1Lk2I1+NKm9jU9kf815pcdz/e02erdx88fr5DjSpvY1PZH/NNLjuf72j1buPnj9fIcaVN7Gp7I/5ppcdz/e0erdx88fr5HCvwvwpa6DwfgqhsrTjRvIjsB0g2OtxSMh6joWqrWhUjhgyxybkq5s62fnRcXqa17O7avwQRRToDt3oXfNFUCTL4J3JlaNLbfOA1tzjrGlbaVTMliQMpWSu6Dh/ctcevd2/nkL2ikDmhzSC1wBBGUEHKCCrRPE+eyi4tp7UUXfxQGCunbZY1z/Ct2iTlGz82MOpVdaObNo+g5Kr8NaQfKlg+zV4YHKudWOgljmZ50bw8DXYco6xaOta4ycXiiZWpRrU5U5bGsP3qPoO51ayeJk0ZtY9oc09Og6iMxGsK3jJSWKPm1ajOjUdOa1rUbC9NQQBAEAQBAEAQFf4YvoIPxj8tyiXfuo6T0a+NU6vuirFBOuLowYf26L78vzXKxtvhrt8Thcu/1suqP+qJWpBThAEAQBAEB45toIOY5Ch6ng8UfO10qEwTSQuttjeWZdIB5J6xYetU8o5ra3H0yhWValGqv7kn59zNm9y6DaepjlkaHRh1kgIxuS4WE2aSLcb8qypyzZJs1XtCVehKEXg+Tk1rz2dpekdz4HAObFCQRaCGNIIOYg2K0zY7j5869ZPByfez9f0yH2MXuN3JmR3HmkVfnfex/TIfYxe43cmZHcNIq/O+9j+mQ+xi9xu5MyO4aRV+d97H9Mh9jF7jdyZkdw0ir8772P6ZD7GL3G7kzI7hpFX533sf0yH2MXuN3JmR3DSK3zvvZthZGkIAgCAIAgCA1Lq0DaiGSGTzZGlp1jURtBsI6FjKKkmmbrevKhVjUjtX79SgbqXPfTyvhlFj2Gw6iNDhsIyjpVVKLi8GfR6FeFemqkNj/cOwXLujJTytmhdiyNOTURpa4aQdSRk4vFCvQp16bp1Fin+4lx3s3609WA0uEU+mNxstP/puOR/Rn2Kwp14z6GcPfZIr2zbSzo7191yeHSSZbyqCAIAgCAIAgIdfVf7DThzIC2aozZDaxh1vcM5Hqg267M6j1biMdUdbLvJ+RatdqVVZsPq+pfd6usqKqqHyPdJI4ukebXOOcn/mjQq9tt4s7WnTjTioQWCWw3r3bjOrJ2QMtAOV7h6DB5zunQNpCypwc5YIj3t3G1ourLs6XyLz6C/KeFrGtYwAMa0NaBmAAsAHUrVLBYI+cznKcnKW162VZhf+sw/gn95UG795HX+jfwJ9f2IGop0Jf9631Kl/xovltVtT9xdSPnF//VVf/UvFnUWZECAra/e8LzqiiblzvgGnW6Ia/s9mowq1v/dA6nJWW9lK5fVL7Pz796rVQzqTu3rX0S0L+Ty4XHlxE5D9pvqu26dOizbSqyg9Wwr8oZNpXkfa1SWx/Z714chc1xLsRVcYlgda3MQcjmn1XDQf/wBGRWMJqaxRw11aVbapmVFg/o+lHQWZGCAICqcKN8XhZPFIz5OM2ykek/Q3aG/r91QLmri81HYZBsODhpE1rls6Fv7fDrIEop0RamC293wcfjkg5cgsiB9GM+l0u/QDWVOtqeCz2chl+/z56PB6o7el7uzx6iT31XDbWU7ojYH+dG71XjMeg5QdhK31aanHAqcn3krSsqi2bGt6/dnSURPC5jnMeC17SWuac4IyEKraweDPocJxnFSi8U9aMa8MggCAIAgLNwWXx2jxKU5WgmEnSM7mdWcbLfVU21qf2PsOUy/YYPSYLb73XyPt5enrN/ChcAzwiojFssIOMBndGcp6S05ejGWVzTzlnLkI+Qb5Uarozfsy2dD/ADs7io1AO0JReXfe6idiPBfTONpaPOYdLmW/Funpz76NZ03hyFRlPJUbtZ0dU19eh/Z/qt65V1oalmPBI17dNhyjY5udp2FWEZxksUziri1q28s2rFp/ux7GbqyNAQBAEAQBAEBX+GL6CD8Y/Lcol37qOk9GvjVOr7oqxQTri6MGH9ui+/L81ysbb4a7fE4XLv8AWy6o/wCqJWpBThAEAQBAEAQFZ4VrgG0VsYyEBkwGizIx/wCjT0N2qFdU/wC9dp1fo/fLB20+uP3X3XaVwoZ05Nrx7+PFQIKnGdT+g8ZXR7LM7mdGUbRkEmjXzPZlsKHKuR9IfC0dU+Vcj8n9H42rQ1sczA+F7HsOZzSCPhp2KfGSksUcfVo1KUs2pFp9JsL01hAEAQBAEAQBAEAQBAEAQEZv1vTbWsDm2NqGDkPOZwz4j9m3QT0g6K1HhFq2lrkvKcrOeD1we1fdfuvuapqvopIJDFMwskbnaf1BzEbRkVdKLi8GdzRrQrQU6bxTNcheG06FLdypiFkdRO0ahI6wdDSbAs1UktjI1Szt6mudOL7EbHCqt51N7y94We81cW2nNocKq3nU3vJws944ttObQ4VVvOpveThZ7xxbac2hwqredTe8nCz3ji205tDhVW86m95OFnvHFtpzaNSsuvPMLJZ5ntOdrpHFvu22fBYucpbWbqVrQpPGEEupLHv2mkFiSDduRcmWqkEUDC52k5mtHrPd6I+J0WrKMHN4Ij3NzSt4Z9V4L6voS5f3Euq9S9uOhixG8qR1hkkssLiMwGpoy2DadJKsqVJU0cHlDKE7ypnPUlsW78vlO4tpAKowv/WYfwT+8qBd+8jsfRv4E+v7EDUU6Ev+9b6lS/40Xy2q2p+4upHzi/8A6qr/AOpeLOosyIEAQEKv2vHbU2z0+KyozubmbL0+q77WnTrEatb53tR2+JfZLyzK3wpVtcOTfHzXR3bnUk8LmOLHtLXtNjmuFhB1EKA1hqZ2cJxnFSi8U9huXGuvLSyCWB2K7MQcrXD1Xt0j4jQsoTcHijRc2tK5hmVVivqulFzXq30xVzOTyJmjlxE5RtafSbt7bFY0qqqLpOGyhk2rZy164vY/3Y+juO8tpXEcv5viFHTktI8PJa2Iaj6T7NTQbekgaVpr1cyOraWeSrDS62D91a35dvhiykCbcpJJOUk5SSc5J0lVh3+zYd+8m981tQGuHkI7HSnWNDOlxHYHLbRp58sOQrsqX2iUMV7z1R8+zxwLya0AWDIBmCtD5+3jrZ6h4cysvfpZXmSWnhe91lrnMaSbBYLSc+QBYOlBvFolU765pxUIVJJLkTMPBSi5rT923cseBp/KjZxnec7LvY4KUXNafu27k4Gn8qHGd5zsu9jgpRc1p+7buTgafyocZ3nOy72DepRc1p+7anA0/lQ4zvOdl3spy+q4jqOodCbSzzo3H0mHNl1jMei3Sq+pTzJYHb5PvFd0FUW3Y+h/najmU07o3tkjJa9jg5rhoIzLBNp4olzhGcXCSxT1Mvm9e7baynbM2wO82RvqvGcdGYjYQrSlUU44nzu/s5WlZ03s5HvX7t6SA38Xiujc6opGl0RyviaMrDpLBpb9kZRoyZota3a9qJ0eSssxmlSuHhLkb5evp6eXl17YACoh0h+opC04zHOa4ZnNJaR0EZV7sMZRUlhJYrp1nUjvmrGiwVU9m15d8TaVmqs97IjydaN4unHu8j9cKq3nU3vJws955xbac2hwqredTe8nCz3ji205tDhVW86m95OFnvHFtpzaHCqt51N7ycLPeOLbTm0OFVbzqb3k4We8cW2nNoneDU1c5dU1E8roRa2NrnZHu9Jx1gZum3UpVvny9pvUc9lzRaKVGlBKW1vcuRdvh1jDD9BB+MfluS791D0a+NU6vuirFBOuOjRXeqYWCOKeVjBbY1psAtNp+JKzVSUVgmRqtlb1ZZ9SCb6TPwqredTe8veFnvNfFtpzaHCqt51N7ycLPeOLbTm0OFVbzqb3k4We8cW2nNocKq3nU3vJws944ttObQ4VVvOpveThZ7xxbac2hwqredTe8nCz3ji205tGegu9dCaRkUVRMZHuxWjG+J1AC0k6gV6qlSTwTNdaysaMHUnTWC26i6KWhAgEMrjKMTFe5+XHtHKxgdBtOTqVko+zg9Zwk62NV1ILN14rDk3FS353lvpCZYQ59Lntzui2P0lup3brNfWoOGtbDs8mZXhcpQqap/7dXT0d3REloLkyU9Q+M40b3sd6zHFp7W2FeptbDGcITWE0mulY+J0230VgyCqn63k/ErPhZ7yK8m2j/wCuPce8Kq3nU3vJws955xbac2hwqredTe8nCz3ji205tDhVW86m95OFnvHFtpzaHCqt51N7ycLPeOLbTm0OFVbzqb3k4We8cW2nNos3B1FUuhNRVSyP8L9ExxyBnrWa3aNlmtTbdSazpM5TLUreNXgaEUs3a1v3dnj1EuUgpQgCAIAgCAIDQuvcaGqZiTxteNBzObta4ZW9SwnCM1hJEi2u61vLOpSw+/WtjIHdTBabSaacWaGSj/5G/wAVFlafKzorf0kWGFaHbHyfmcOTB3XDMyJ21sg/8gFq0aoWEcvWT5WuzyxPxxfV/smd4zemj1Nxlx5ZfM+5ji+r/ZM7xm9NHqbhx5ZfM+5ji+r/AGTO8ZvTR6m4ceWXzPuY4vq/2TO8ZvTR6m4ceWXzPuY4vq/2TO8ZvTR6m4ceWXzPuZkhwc1zs7YW7XSfxBXqtqhhLL9mtjb6l5tEguTguaCDVTF32IxijrecpHQAtsbT5mVtx6Ryawoww6Xr+mzxJ5c250VOwRwMaxg0NGfaTnJ2nKpUYqKwRz1e4qV5Z9SWLNpZGkICAYRb2amrmjfAxrmtjxSS9rcuMTmKiXFKU5Jo6PIuUbe2pSjVeDbx2Y8hE+L6v9kzvGb1o0epuLnjyy+Z9zLduFTOipoI3ix7IY2OFtthawA5dOUKwgsIpM4u7qRqV5zjsbbXU2byyI4QBAEBGr770Y61uMLGVDRyZLM/2XjSNucaNIOmrRU9fKWuTcqVLSWD1we1fdfuv6ldcX1f7JneMUPR6m46bjyy+Z9zMlLePdGN7ZI2BkjTa1wlYCD2/DSvVQqp4oxqZZsKkXCbxT26mWle/PUujsrIgyVuQua5rmv2gA2tOsdh0CbTcmvaWs5G8hbxnjbyxi96wa8yv76b2ro1lQ6UxNDPNjb4RnJYM2nOc52nYFFq0qk5Y4HSWGULC1oKmpa9r1PW/wB2HI4v6/2TO8ZvWvR6m4m8eWXzPuZaV6Vwm0VO2IWGQ8qR3rPOfqGQDYFOpU8yOByOUb13ddz5Ni6F+62dlbCCEAQBAEAQBARu/q9zx2CxgHh4zjRk5LfWYToDhZ1gLTXpZ8dW0tMk3+iVva916n9n2eGJXPF9X+yZ3jN6h6PU3HUceWXzPuZIrx7g19FPa+MeAk5MgEjDZ6rwLc4y9ROxbqNOpCWzUVeVb2yu6OEZe0tmp9q7fEshTDlyNXwXkUtUS8tMcpzyR2C0/abmd02W7VpqUIT18pa2eWLm2WannR3P7PavDoIVXYMKlp8lLDIPtY0Z7OUPio0rWS2MvaXpFby+JFrq1+Xgc84Pq72bO8asNGqbiTx7ZfM+5ji+r/ZM7xm9NHqbj3jyy+Z9zHF9X+yZ3jN6aPU3Djyy+Z9zHF9X+yZ3jN6aPU3Djyy+Z9zHF9X+yZ3jN6aPU3Djyy+Z9zMtJg7rHPa2RrWMLhjPx2ktbblIAzmzMNa9VtNvWYVMvWkYNxbb5Fg9bLeoqRkMbIoxisY0NaNQCsEklgjiqtWVWbnN4t62cy+y4Da2AxE4rw4PjdZbY4AjKNIIJHWsKtPhI4ErJ97K0rcIlitjXQVjJg8rgbAyN20SNsPRjWH4KDo1Q6xZdsmsc5rs8sT88X1f7JneM3po9TcZceWXzPuY4vq/2TO8ZvTR6m4ceWXzPuY4vq/2TO8ZvTR6m4ceWXzPuY4vq/2TO8ZvTR6m4ceWXzPuY4vq/wBkzvGb00epuHHll8z7mOL6v9kzvGb00epuHHll8z7mOL6v9kzvGb00epuHHll8z7mTTB7ei6kx5qgDw7uS0Ah2IzTlGlx+AGsqTQouGuW0ocs5Ujc4U6T9la30v8ePYTZSShBCAiF3cHtNOS6K2CQ6WAFhO2M5PdLVHnbRlrWourTLtxRWbP2107e/zxIhWYM6tp8m+CRv3nMPukEfFR3azWwu6fpDayXtqSff9/saZwfV/smd4zesdHqbjdx5ZfM+5ji+r/ZM7xm9NHqbj3jyy+Z9zHF9X+yZ3jN6aPU3Djyy+Z9zHF9X+yZ3jN6aPU3Djyy+Z9zHF9X+yZ3jN6aPU3Djyy+Z9zN64eDuoM7PGmNbADa+x7XFwHoADXmJ1WrKFtJy9rYRrrL1BUnwDxlyatnT2eJbbWgCwZAMwVgca3jrZ6h4EAQBAEAQBAEAQBAEAQBAEAQBAEAQBAEAQBAEAQBAEAQBAEAQBAEAQBAEAQBAEAQBAEAQBAEAQBAEAQBAEAQBAEAQBAEAQBAEAQBAEAQBAEAQBAEAQBAEAQBAEAQBAEAQBAf/2Q=="/>
          <p:cNvSpPr>
            <a:spLocks noChangeAspect="1" noChangeArrowheads="1"/>
          </p:cNvSpPr>
          <p:nvPr/>
        </p:nvSpPr>
        <p:spPr bwMode="auto">
          <a:xfrm>
            <a:off x="266906" y="6873"/>
            <a:ext cx="263928" cy="26392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79178" tIns="39589" rIns="79178" bIns="39589" numCol="1" anchor="t" anchorCtr="0" compatLnSpc="1">
            <a:prstTxWarp prst="textNoShape">
              <a:avLst/>
            </a:prstTxWarp>
          </a:bodyPr>
          <a:lstStyle/>
          <a:p>
            <a:endParaRPr lang="en-US" sz="1559" dirty="0"/>
          </a:p>
        </p:txBody>
      </p:sp>
      <p:sp>
        <p:nvSpPr>
          <p:cNvPr id="5" name="AutoShape 8" descr="data:image/jpeg;base64,/9j/4AAQSkZJRgABAQAAAQABAAD/2wCEAAkGBxQSEhUSERQSFhEVFBoXFhUXFhgXGBgbGRcdFxcZFxYaKCkgGB4lHRgXIjMhJSkrLi4uFx8zODU4NygtLisBCgoKDg0OGxAQGy8mICQ3LC8sNywtNy0yLCwsLi0sLCw0LCwsLCwsNywsLCw0LywsLCwsLywsNCwsLCwsLCwsLP/AABEIAFQCVQMBEQACEQEDEQH/xAAcAAEAAgMBAQEAAAAAAAAAAAAABgcDBAUBCAL/xABLEAABAwEBCggKCQQBAwUAAAABAAIDBBEFBgcSITFBUWHRFhciVHGBkZMTFCMyQlJTkqGzMzRicnOCsbLSFTV0wfAkQ8JjosPh8f/EABsBAQACAwEBAAAAAAAAAAAAAAAEBQIDBgEH/8QAPREAAgECAQYKCgEEAwEBAAAAAAECAwQRBRIUITFRExVBU2FxgZGx0QYWIjIzUqHB4fCSNEKisiNDcmLx/9oADAMBAAIRAxEAPwC8UAQBAEAJQGhNdqnYbH1EDTqdKwH4lYucVtZIjaV5rGMJPsZj4RUnOqbvo9684SG9d5noF1zcv4vyHCKk51Td9HvThIb13jQLrm5fxfkOEVJzqm76PenCQ3rvGgXXNy/i/IcIqTnVN30e9OEhvXeNAuubl/F+Q4RUnOqbvo96cJDeu8aBdc3L+L8jNT3XgkNjJ4XHU2Rjv0K9U4vYzXO1rw1yg11pm6sjQEAQBAalZdSGEhs00UbiLQHva0kawCVi5xW1m6lbVqqxpwb6k2a/CKk51Td9HvXnCQ3rvNugXXNy/i/IcIqTnVN30e9OEhvXeNAuubl/F+Q4RUnOqbvo96cJDeu8aBdc3L+L8hwipOdU3fR704SG9d40C65uX8X5DhFSc6pu+j3pwkN67xoF1zcv4vyHCKk51Td9HvThIb13jQLrm5fxfkOEVJzqm76PenCQ3rvGgXXNy/i/I26Wvil+ikjf9x7XfoslJPYzTUo1Kfvxa61gbC9NQQBAEAQBAEB+JZQ0FziGtAtJJsAGsk5kbwPYxcnhFYs5DL7aIuxRVQW/fFnvZvitXDU95OeS7xRznTl3fbadlptyjMVtIDWB6gCAIAgCAIAgMc07WC17mtGtxAHaV42ltMowlJ4RWJom+CkGeppu+j3rHhIb13khWNy/+uX8X5HnCKk51Td9HvThIb13nugXXNy/i/IcIqTnVN30e9OEhvXeNAuubl/F+Q4RUnOqbvo96cJDeu8aBdc3L+L8hwipOdU3fR704SG9d40C65uX8X5DhFSc6pu+j3pwkN67xoF1zcv4vyM9HdWCYlsU0UjgLSGPa4gZrSAcy9U4vYzVUtq1JY1INLpTRkrK+KEAzSRxgmwF7mtBOewE5165KO1nlKjUqvCnFvqWPganCKk51Td9HvWPCQ3rvN2gXXNy/i/I3aWqZK0Piex7DbY5rg5psNhsIyZ1kmmsUR6lOdOWbNNPp1GZemAQBAEAQBAEAQBAEBhqKtkYtkexg1ucG/qvG0tpnCnOeqCb6liaRvhpOdU3fR71jwkN67zfoN1zcv4vyHCKk51Td9HvThIb13nugXXNy/i/IcIqTnVN30e9OEhvXeNAuubl/F+Q4RUnOqbvo96cJDeu8aBdc3L+L8hwipOdU3fR704SG9d40C65uX8X5DhFSc6pu+j3pwkN67xoF1zcv4vyNqiuhFNaYZY5A3PiPa6y3NbZmWSknsZpq0KtLDhItY71h4mSpqGRtL5HNYwZ3OIaB0k5AjaSxZjCEpyzYLF9Bq0F2qeclsM8Ujh6LXtJ6bBlsWMakZbGba1pXorGpBpdKN9ZkcIAgCA8JsynMgK+vnwkNYTHRBsjhkMrssY+4B5/TaB0qJUucNUDpbDIEppTuNS3Lb27urb1FeXTuvPUG2eWSTYTY3qYLGjsUOU5S95nTULWjQX/ABRS8e/b9TQAWJIxPUPAgCAIAgPC0HOEPcWdS5N36mmI8BM9rR6BOMzoxHZB1WFZxqSjsZEuLG3uPiQT6dj71rLJvVwgx1BEVSGxTHIHA+TedQJ8wnUbem3IptK5UtUtTOWyhkOdBOpR9qP1Xn1ruJupJQBAVRhf+sw/gn95UC795HY+jfwJ9f2IGop0IQBAEAQBAEAbkIIyOGYjIR0HQgetYMmV7GECaAhlSXTQZiTlkbtDvTGw5duhSKdxKOqWtFHf5Do1k5UVmy+j7OTs7i26SqZKxskbg5jxa1wzEFWCaaxRxlSnKnNwmsGtpmXpgEAQBAEBS1/98xq5jHG7/pozY0A5HuGd51i3INmXSq2vVz3gth3eR8nK2pZ817ctvQt3n3chFVoLcnmDK+YxSCkld5KQ2REnzH+qNQdq12a1KtquDzXsOey7k5VIaRTXtL3ulb+zw6i11POOCAIAgCA0bsXWipYzLO8NbmGkuPqtbnJWM5qCxZItrWrczzKSxfh0sq27+ESomJbT+Qi1iwyHpdmb0NyjWoM7mUtmo66zyDQpLGr7Uvp3cvb3EPqJHSOxpHOe71nkud2nKoz162XcIqCzYLBdGrwPwhkEPAgCAIAB26tyAu68S93xOnGOB4eWx0p1eqzoaD2kqzoUsyOvazgsrX+lVvZ92Opfd9vhgcTDF9BB+MfluWq791E/0a+NU6vuirFBOuLowYf26L78vzXKxtvhrt8Thcu/1suqP+qJWpBThAEAQBAEAQBAci+K+KGiZjTO5R8yNuV7ugaBtORa6lWMFrJtlYVruWbTWrlb2L93FWXcv8q6gkMd4CLQ2M8r80me37uKoM7icug6+0yLbUFjJZ0t72d2zvxIu84xxnZXHO45SeknKVoLZalgth4h6EPAgCAIDLS0zpXtjjbjPe4NaNZP6DboC9SbeCMalSNODnN4Ja2XzezcVtHTthbYTne713nznf6GoABWlOmoRwPnd9eSuqzqS7FuXIv3lI3fFbM6umfYRRR2QMIDmiQxCR0rmHI53KAFtoFh1rTU9rOb/t2de8tLLCkqFOP/AGv2nsebjgo4rWlqxeBrXOp/HJJIw98jYoWubUOhEEsE5NrWsLWsJbi8ogjVlyrGKz21js5cMGn9DZWqaJCM2knJtOKlnRlDlbxcljjq2kvvaugailhmd5742l1ma2yx1g1W2qTSlnQTZS31BULidOOxN4dR01mRQgCAqrCPfaZHupIHWRNNkrh6btLAfVGY6zaMwywLiti81bDsMiZLVOKuKq9p+6ty39b5Ny6dkBUU6I7Fwb2qisPkWcgGwyPOKwHVjZS47GgrZClKewhXeULe1+I9e5a3+O3AmdLgrFnlak26mRgAdbibewKSrTeyjqekrx9in3vywM/FXDzifsZuXuiR3mr1lq83H6+Y4q4ecT9jNyaJHePWWrzcfr5jirh5xP2M3Jokd49ZavNx+vmOKuHnE/YzcmiR3j1lq83H6+Y4q4ecT9jNyaJHePWWrzcfr5mpXYKzZbBUWnQ2RmQ/nacnulYytNzN1L0lWP8AyU+5/Z+ZCrt3CnpHYs7C23zXDKx33Xf6Nh2KNOnKD9ovrW9o3UcaUsd65V2fqOaVgSyzsG19peRR1DrXWeReTlIH/bcdJAyg6QCNAtm29bH2JdhyeW8lqCdxSWr+5ffz/cLFUw5gqjC/9Zh/BP7yoF37yOx9G/gT6/sQNRToSx7kYN4poIZjPMDJEx5ADLAXNDiBk2qZG1Tinicvc+kFWlWnTUF7La5eR4bzb4q4ecT9jNyy0SO80+stXm4/XzHFXDzifsZuTRI7x6y1ebj9fMcVcPOJ+xm5NEjvHrLV5uP18xxVw84n7Gbk0SO8estXm4/XzHFXDzibsZuTRI7x6y1ebj9fMj18uD+amYZYneGiaLXWNxXtGvFy4wGkjsWmpbyisVrRZ2OXKVxJU5rNk9nKn28n7rIco5dk+wU3cLJTSPPIktdH9l4FrgNjmgnpbtUq1qYPNfKc76QWanTVxHatT6uTufj0FqqeceEAQBAQnCZfH4CLxeI2TTDlEZ2R5idhdlaPzHQo1zVzVmray+yFYcNU4aa9mP1f42vsKiCrztTM6meIxKWu8G5xY19mQuaASAev9dRs9weGJrVSDm4J61rw6H+/uKMIK8My7rw74vHKflny8VjZNvqvs1Os7QVZ0KufHXtRwWVrDRa3s+7LWvuuzwwJKtxVBAEBqXWuiymifNKbGMFp1nQANZJsA6VjOSisWbrehOvUVOG1/v0KKvgu3LWSmWU7GMB5LG6h/s6ewCrnNzeLPoVnZ07WnwcO173+7FyHNA7VgSiXXFwd1U4DpMWBhzY4Ln92LLOsg7FIhbTlt1FLdZetqLzYe2+jZ3+Sa6SRMwVxWcqolJ2NYB2G39Vu0RbysfpLU5Ka73+D3irh5xP2M3Jokd556y1ebj9fMcVcPOJ+xm5NEjvHrLV5uP18xxVw84n7Gbk0SO8estXm4/XzHFXDzifsZuTRI7x6y1ebj9fM37iYO4KeZkxkkkLDa1rg3FxtDsgy2Zxts1LKFtGMscSPdZerV6Tp5qjjtwx2bu0mSklGV/hi+gg/GPy3KJd+6jpPRr41Tq+6KsUE64ujBh/bovvy/NcrG2+Gu3xOFy7/AFsuqP8AqiVqQU4QBAEAQBAEByL6LusooDK7K7zY2ZsZxzDYNJOoFa6tRQjiTbCyld1lTjs2t7l+7Oko26VfJUSOlmcXSOznQBoDRoA0BVkpOTxZ9AoUKdCCp01gkYIYnPcGsa5z3GxrWgkk6gBlK8Sx1GyUoxTlJ4JbyaXJwaVEgDp3shB9Gzwj+sAho7SpEbWT26ihuPSGhTeFJOX0Xn9EdtuCuLTUTW7GsH+lt0RbyC/SWryU19RxVw84n7Gbk0SO889ZavNx+vmOKuHnE/YzcmiR3j1lq83H6+Y4q4ecT9jNyaJHePWWrzcfr5jirh5xP2M3Jokd49ZavNx+vmdi9i8iGilMwe+R+LitLw3k2+cRYM5zW6rda2U6EYPEhX2WKt3T4NpJcuHKSlbyoItfFcaTGlkgZ4SOojEdTAHhjnWDFbJE85A8NNhByEALRUpvFtcu0t7K7p5sIVHmuDxhLDFLlwaWvDHdsNSSnqJpHGnp5qZ0kQhlmmeywNacjmxsJL5AC4B1oAtyrHCUn7Kw5NZujOhSglVqKaTzkop7XyYtLBbMVrJZQUbYYmRRixkbQ1vQBYLdZUiMVFYIpq1WVWo6ktreL7TYXprCA4F/F2TS0j3tNkrvJx7HO0j7oDnflWqtPMhiWOSrRXNzGMti1vqXm8F2lFqrPoJJrxb2PHZSX2injsMhGQuJzMB0ayRlA6QVuo0s969hVZWyjolPCPvy2dHT5dPUXTBC1jQxjQ1jRY1oFgAGYADMrJJJYI4Sc5Tk5SeLZkXpiEAQBAEAQBAa9fRRzxuilaHxuFhaf+ZDtGULyUVJYM2Ua06M1Om8Gij77r33UU5jJJjcMaJ50ttzH7QzHqOmxVlWnmSwO/ydfRu6Ofsa1NdPk/xyHGikLXBzSQ9pDmuGcEG0EdBAWtPDYTpRUk4yWKep9R9AXu3UFVTRTiwF7eUBocMjx1OBVrTnnxTPnF7bO3rypPkerq5PoVzhf+sw/gn95UO795HT+jfwJ9f2IGop0Jf9631Kl/xovltVtT9xdSPnF/8A1VX/ANS8WdRZkQIAgCAIAgKCvroGwVk8TBYxslrRqDmh4A2DGs6lVVYqM2kfRsn1pVrWFSW1rX2PDHtwMF785ZVU7xnE8fYXgEdYJHWvIPCSZsvIKdvUi/lfgfQitj5qEAQGldi6TKaF88h5LBbZpJzBo2k2DrWM5KKxZvtredxVjShtf7j2FCXVug+omfNKbXvdbsA0NGwCwdSqpScniz6Lb0IUKapw2L9x7T93FuW+qmZBH5zzlOcNaPOcdgHabBpSEXKWajy6uYW1J1Z7F9XyL96y6roXswyUfibRisa2yM5y1wyh+025TrtOtWUqUXDMODo5QqwutJett6+lbu7ZuKNrKV8Uj4pBiyMcWuG0atYOcHSCFWNNPBn0CnUjUgpweKetG9e1dp1HUNmbaWjJI0ekw5x05iNoCypzcJYoj31pG6oum9vI9z/dvQX1S1DZGNkjIcx7Q5pGkEWgq1TTWKPndSnKnJwksGtTMq9MAgKqws3YL5mUrTyIgHv2vcOSD0NNv51Aup4yzdx2Ho9aZtJ13tlqXUtve/AgJKinRls4O70WwsbVTttneLWNI+iaRkyeuRnOjNrtn29HBZz2nGZZyo6s3QpP2Vt/+n5L67d2E6Uo58IAgCAIAgCAICv8MX0EH4x+W5RLv3UdJ6NfGqdX3RVignXF0YMP7dF9+X5rlY23w12+JwuXf62XVH/VErUgpwgCAIAgCAIClcI12DUVjmA+SgtjaPtf9x3TjDF/IFW3E86fUd5kW0VC2UntnrfVyLu19pF2tJIABJJAAGck5AANdq0Fs2ksWXXeTeoyjjD3gOqnjlvz4tvoM1AaTpI6ALKjRUFi9pweVMpyu55sdUFsW/pf7q78ZOt5UhAEAQBAEAQBAEAQBAEAQFZYYqo41PFose8jbka3/wAu1Qrt60jq/Rqms2pU6l4t/YrlQzpy87wrniGhhFnKe3wrtdsnKy9AIH5VZ0I5tNHz/K9d1rub5E8F2avz2kgW4rQgCAIAgCAIAgCAh+FK54kojJZy4XtcDscQxw6LHW/lCj3McYY7i7yBXdO6zOSSa+68PqU4q47ctbBBVE080Z9CW0bA9o/21x61PtH7LRx/pHTSrwnvXg/Jo4uF/wCsw/gn95Wq795E/wBG/gT6/sQNRToS/wC9b6lS/wCNF8tqtqfuLqR84v8A+qq/+peLOosyIEAQBAEBgrqxkMbpZXBsbBa5x/5lOzSvJNRWLNlKlOrNQgsWygLtXQNRUSzkWeEeSBqGZoO0NACqZyzpOR9HtaCoUY0lyL68v1Nm9OjM1bTsHtWuPQw+Ed8G/FZUo500jVlGqqVrUk9zXfq+5fqtT5yEAQFP4Sr4/GJvARnyMLspGZ8mYnoblaNuNsVdcVc6WatiO2yHYcBS4Wa9qX0X529xDCVHL0uLBve74tB4aQWTzAEg52MztbsJznqGhWNvSzY4vazh8t3+kVeDg/Zj9Xyv7Lv5SYqQUhXmFS97GaKyMcpgDZgNLfRf+XMdh+yodzTx9tdp02QL/Nlo03qfu9e7t8esq9QjrCw8Fl8eK7xKU8lxLoSdDs7mdeVw242sKXbVcHmPsOay/YZy0mC1r3urkfZsfYWgpxyQQHz5fBVGWqnkPpTPs6A4tb/7QFUzeMmz6VZ01Tt6cFyJeGL+pmvTueKisgicLWufa4a2sBeQdhDbOte0o500jXlCu6FrOotqWrrer6Yl+q1PnIQBAEAQBAEAQBAV/hi+gg/GPy3KJd+6jpPRr41Tq+6KsUE64ujBh/bovvy/NcrG2+Gu3xOFy7/Wy6o/6olakFOEAQBAEAQGGsn8HG95zMY53YLf9LxvBYmdOGfNRXK0j5yxy7lOyuOUnWTlJ7VTn0/BLUtiOje/dBtPURzvYZBGS4MtxbXWENJNhzE29ICzhJRkmyNeUJV6MqUZYY8u3Vy95O+NUc1d3o/ipWl9Bz3q0+d/x/I41RzV3ej+KaX0D1afO/4/kcao5q7vR/FNL6B6tPnf8fyONUc1d3o/iml9A9Wnzv8Aj+Rxqjmru9H8U0voHq0+d/x/I41RzV3ej+KaX0D1afO/4/kcao5q7vR/FNL6B6tPnf8AH8mzc3COZ5WQx0hL3usHlRZrJPJyAAEnYF7G5zngomqvkBUabqTq6l/8/knylnOBAEAQBAEBVGF9v/UwnQYSB1PNv7goF37yOx9G3/wTXT9vwQMqKdEj6EuBKHUsDm5jDGR1sCtqbximfNLyLjcVIvkb8TfWZHCAIAgCAIAgCAICP3/SBtz6i3THi9bnBo+JC1V3hTZZZIi5XtPDfj3ayjFVn0AszA43k1J0Y0Y6wHk/qFNtOU5X0leukv8A19jn4X/rMP4J/eVhd+8iT6N/An1/YgainQl/3rfUqX/Gi+W1W1P3F1I+cX/9VV/9S8WRG/G610qJ2O18b6Ynkv8ABC1tuZslmY6jmOw5FHqzq03jyF1k22yfdxzWmp8qx29K8tq+pGuMSu9eLuxvWnSaha8Q2W5944xK714u7G9NJqDiGy3PvHGLXevF3Y3ppMxxDZbn3/gcYtd60Pd//aaTUHENluff+DiXXu7UVRHjErngG0NyNaOhrbBbtzrVKpKfvMn21lQtl/xRw8e9/wD4c4rAlFq4L72zC01UzbJJG2RtOdrDlJI0FxA6gNZU62pYe0zjsvZQVWSoU3qW3pf48eonylnOhARPCHfH4pBiRmyomtDbM7G+k/42DadhWi4q5kcFtZc5GsNJrZ017EdvS+RefR1lMAKtO6Jbg7vd8an8JIPIQkE6nvztZtAznqGlb7ennyxexFLlq/0ajmRftS+i5X9l+C5lZHDBAfmRgcC1wBaQQQcoIOQghD1NxeK2lE333BNFUOjy+CdyonHS0nzbdJach6jpVXVp5ksD6Fk29V3QU/7lql17+38chxo3lpDmkhzSCCM4INoI2grUTmlJNPYy9Lzb4BW04ebBK3kyt1OAzganZx1jQrSjUz448p8+ynYu0ruP9r1x6vx+eU7q2lefOVa2ySQHOJHg9TiCqd7T6fSeNOL6F4EhwbSBt0IbfSEjR0+DJ/0e1brd/wDIity3FuynhyYeKLsVkcEEAQBAEAQBAEAQFf4YvoIPxj8tyiXfuo6T0a+NU6vuirFBOuLowYf26L78vzXKxtvhrt8Thcu/1suqP+qJWpBThAEAQBAEBoXfYXUtQ0ZzBIB1sKwqe6yRZtK4pt714nz2Cqk+lsEoDzHGsIMGMcawgwYxxrCDBjHGsIMGMcawgwYxxrCDBjHGsIMGW1gwvc8DF41KPKyt5AOdsecdbsh6A3ap9tTwWc+U4zLt/wALU4CD9mO3pf48cegnSlHPhAEAQBAEBX+F6gLoYZwPo3lrtjZAMp/M1o/Mol3HUpHSejlfNqzpP+5YrrX4b7irFBOuLcwWXZEtN4u4+UgzDXGTa0joJLdljdasLaeMc3ccZl+0dOvwy2S8eXv29+4m6klAEAQBAEAQBAEAQFcYW7sjFZSMPKJEkmwDzGnpPK/KNah3U9kTqPR20edK4ls2Lr5X3au0rNQjqi48FtAYqIPOeZ7pPy5GN7Q238ysbaOEMd5xGX66qXeav7Ul27X44dhGML/1mH8E/vK0XfvItvRv4E+v7EDUU6Ev+9b6lS/40Xy2q2p+4upHzi//AKqr/wCpeLOjNC17Sx7Q5rhY5pFoIOcEHOFk1jtI0ZShJSi8Gipb9rxnU1s9MC6nzuZlLotutzNucacmVQK1Bx1x2HZZLyyq+FKtqnyPkl5Px5NxCVGL4IDoU9w6mRofHTzOY4WhzWOIPQQs1Tk9aRGneW8JOMppNb2b9HeXXSEAU7mj1pC1gHSCbewFZKhUfIR6mV7OmtdRPq1/j6k6vXwdxwES1ThLKMoYB5Np15crztNg2KVTtlHXLWc9f5enWThRWbHfyvy/dZOlKOfCA17oVjIY3yyGxjGlzjsGrWdFi8lJRWLNlGlKrNU4LW9SKEu9dZ9XO+eTO42Nb6rR5rR0fEknSqqc3OWcz6LaWsLaiqUeTb0vlf7yGtQUb5pGRRC2R7sVo/2dQAtJOoFYpNvBG2rVhSg6k9i1stme7EFx44qYxTuaWkiRgZY91vLJtcDjWkGzUQp7nGilHBnHQta2VZzrKcU8djx1Lk2I1+NKm9jU9kf815pcdz/e02erdx88fr5DjSpvY1PZH/NNLjuf72j1buPnj9fIcaVN7Gp7I/5ppcdz/e0erdx88fr5HCvwvwpa6DwfgqhsrTjRvIjsB0g2OtxSMh6joWqrWhUjhgyxybkq5s62fnRcXqa17O7avwQRRToDt3oXfNFUCTL4J3JlaNLbfOA1tzjrGlbaVTMliQMpWSu6Dh/ctcevd2/nkL2ikDmhzSC1wBBGUEHKCCrRPE+eyi4tp7UUXfxQGCunbZY1z/Ct2iTlGz82MOpVdaObNo+g5Kr8NaQfKlg+zV4YHKudWOgljmZ50bw8DXYco6xaOta4ycXiiZWpRrU5U5bGsP3qPoO51ayeJk0ZtY9oc09Og6iMxGsK3jJSWKPm1ajOjUdOa1rUbC9NQQBAEAQBAEAQFf4YvoIPxj8tyiXfuo6T0a+NU6vuirFBOuLowYf26L78vzXKxtvhrt8Thcu/1suqP+qJWpBThAEAQBAEB45toIOY5Ch6ng8UfO10qEwTSQuttjeWZdIB5J6xYetU8o5ra3H0yhWValGqv7kn59zNm9y6DaepjlkaHRh1kgIxuS4WE2aSLcb8qypyzZJs1XtCVehKEXg+Tk1rz2dpekdz4HAObFCQRaCGNIIOYg2K0zY7j5869ZPByfez9f0yH2MXuN3JmR3HmkVfnfex/TIfYxe43cmZHcNIq/O+9j+mQ+xi9xu5MyO4aRV+d97H9Mh9jF7jdyZkdw0ir8772P6ZD7GL3G7kzI7hpFX533sf0yH2MXuN3JmR3DSK3zvvZthZGkIAgCAIAgCA1Lq0DaiGSGTzZGlp1jURtBsI6FjKKkmmbrevKhVjUjtX79SgbqXPfTyvhlFj2Gw6iNDhsIyjpVVKLi8GfR6FeFemqkNj/cOwXLujJTytmhdiyNOTURpa4aQdSRk4vFCvQp16bp1Fin+4lx3s3609WA0uEU+mNxstP/puOR/Rn2Kwp14z6GcPfZIr2zbSzo7191yeHSSZbyqCAIAgCAIAgIdfVf7DThzIC2aozZDaxh1vcM5Hqg267M6j1biMdUdbLvJ+RatdqVVZsPq+pfd6usqKqqHyPdJI4ukebXOOcn/mjQq9tt4s7WnTjTioQWCWw3r3bjOrJ2QMtAOV7h6DB5zunQNpCypwc5YIj3t3G1ourLs6XyLz6C/KeFrGtYwAMa0NaBmAAsAHUrVLBYI+cznKcnKW162VZhf+sw/gn95UG795HX+jfwJ9f2IGop0Jf9631Kl/xovltVtT9xdSPnF//VVf/UvFnUWZECAra/e8LzqiiblzvgGnW6Ia/s9mowq1v/dA6nJWW9lK5fVL7Pz796rVQzqTu3rX0S0L+Ty4XHlxE5D9pvqu26dOizbSqyg9Wwr8oZNpXkfa1SWx/Z714chc1xLsRVcYlgda3MQcjmn1XDQf/wBGRWMJqaxRw11aVbapmVFg/o+lHQWZGCAICqcKN8XhZPFIz5OM2ykek/Q3aG/r91QLmri81HYZBsODhpE1rls6Fv7fDrIEop0RamC293wcfjkg5cgsiB9GM+l0u/QDWVOtqeCz2chl+/z56PB6o7el7uzx6iT31XDbWU7ojYH+dG71XjMeg5QdhK31aanHAqcn3krSsqi2bGt6/dnSURPC5jnMeC17SWuac4IyEKraweDPocJxnFSi8U9aMa8MggCAIAgLNwWXx2jxKU5WgmEnSM7mdWcbLfVU21qf2PsOUy/YYPSYLb73XyPt5enrN/ChcAzwiojFssIOMBndGcp6S05ejGWVzTzlnLkI+Qb5Uarozfsy2dD/ADs7io1AO0JReXfe6idiPBfTONpaPOYdLmW/Funpz76NZ03hyFRlPJUbtZ0dU19eh/Z/qt65V1oalmPBI17dNhyjY5udp2FWEZxksUziri1q28s2rFp/ux7GbqyNAQBAEAQBAEBX+GL6CD8Y/Lcol37qOk9GvjVOr7oqxQTri6MGH9ui+/L81ysbb4a7fE4XLv8AWy6o/wCqJWpBThAEAQBAEAQFZ4VrgG0VsYyEBkwGizIx/wCjT0N2qFdU/wC9dp1fo/fLB20+uP3X3XaVwoZ05Nrx7+PFQIKnGdT+g8ZXR7LM7mdGUbRkEmjXzPZlsKHKuR9IfC0dU+Vcj8n9H42rQ1sczA+F7HsOZzSCPhp2KfGSksUcfVo1KUs2pFp9JsL01hAEAQBAEAQBAEAQBAEAQEZv1vTbWsDm2NqGDkPOZwz4j9m3QT0g6K1HhFq2lrkvKcrOeD1we1fdfuvuapqvopIJDFMwskbnaf1BzEbRkVdKLi8GdzRrQrQU6bxTNcheG06FLdypiFkdRO0ahI6wdDSbAs1UktjI1Szt6mudOL7EbHCqt51N7y94We81cW2nNocKq3nU3vJws944ttObQ4VVvOpveThZ7xxbac2hwqredTe8nCz3ji205tDhVW86m95OFnvHFtpzaNSsuvPMLJZ5ntOdrpHFvu22fBYucpbWbqVrQpPGEEupLHv2mkFiSDduRcmWqkEUDC52k5mtHrPd6I+J0WrKMHN4Ij3NzSt4Z9V4L6voS5f3Euq9S9uOhixG8qR1hkkssLiMwGpoy2DadJKsqVJU0cHlDKE7ypnPUlsW78vlO4tpAKowv/WYfwT+8qBd+8jsfRv4E+v7EDUU6Ev+9b6lS/40Xy2q2p+4upHzi/8A6qr/AOpeLOosyIEAQEKv2vHbU2z0+KyozubmbL0+q77WnTrEatb53tR2+JfZLyzK3wpVtcOTfHzXR3bnUk8LmOLHtLXtNjmuFhB1EKA1hqZ2cJxnFSi8U9huXGuvLSyCWB2K7MQcrXD1Xt0j4jQsoTcHijRc2tK5hmVVivqulFzXq30xVzOTyJmjlxE5RtafSbt7bFY0qqqLpOGyhk2rZy164vY/3Y+juO8tpXEcv5viFHTktI8PJa2Iaj6T7NTQbekgaVpr1cyOraWeSrDS62D91a35dvhiykCbcpJJOUk5SSc5J0lVh3+zYd+8m981tQGuHkI7HSnWNDOlxHYHLbRp58sOQrsqX2iUMV7z1R8+zxwLya0AWDIBmCtD5+3jrZ6h4cysvfpZXmSWnhe91lrnMaSbBYLSc+QBYOlBvFolU765pxUIVJJLkTMPBSi5rT923cseBp/KjZxnec7LvY4KUXNafu27k4Gn8qHGd5zsu9jgpRc1p+7buTgafyocZ3nOy72DepRc1p+7anA0/lQ4zvOdl3spy+q4jqOodCbSzzo3H0mHNl1jMei3Sq+pTzJYHb5PvFd0FUW3Y+h/najmU07o3tkjJa9jg5rhoIzLBNp4olzhGcXCSxT1Mvm9e7baynbM2wO82RvqvGcdGYjYQrSlUU44nzu/s5WlZ03s5HvX7t6SA38Xiujc6opGl0RyviaMrDpLBpb9kZRoyZota3a9qJ0eSssxmlSuHhLkb5evp6eXl17YACoh0h+opC04zHOa4ZnNJaR0EZV7sMZRUlhJYrp1nUjvmrGiwVU9m15d8TaVmqs97IjydaN4unHu8j9cKq3nU3vJws955xbac2hwqredTe8nCz3ji205tDhVW86m95OFnvHFtpzaHCqt51N7ycLPeOLbTm0OFVbzqb3k4We8cW2nNoneDU1c5dU1E8roRa2NrnZHu9Jx1gZum3UpVvny9pvUc9lzRaKVGlBKW1vcuRdvh1jDD9BB+MfluS791D0a+NU6vuirFBOuOjRXeqYWCOKeVjBbY1psAtNp+JKzVSUVgmRqtlb1ZZ9SCb6TPwqredTe8veFnvNfFtpzaHCqt51N7ycLPeOLbTm0OFVbzqb3k4We8cW2nNocKq3nU3vJws944ttObQ4VVvOpveThZ7xxbac2hwqredTe8nCz3ji205tGegu9dCaRkUVRMZHuxWjG+J1AC0k6gV6qlSTwTNdaysaMHUnTWC26i6KWhAgEMrjKMTFe5+XHtHKxgdBtOTqVko+zg9Zwk62NV1ILN14rDk3FS353lvpCZYQ59Lntzui2P0lup3brNfWoOGtbDs8mZXhcpQqap/7dXT0d3REloLkyU9Q+M40b3sd6zHFp7W2FeptbDGcITWE0mulY+J0230VgyCqn63k/ErPhZ7yK8m2j/wCuPce8Kq3nU3vJws955xbac2hwqredTe8nCz3ji205tDhVW86m95OFnvHFtpzaHCqt51N7ycLPeOLbTm0OFVbzqb3k4We8cW2nNos3B1FUuhNRVSyP8L9ExxyBnrWa3aNlmtTbdSazpM5TLUreNXgaEUs3a1v3dnj1EuUgpQgCAIAgCAIDQuvcaGqZiTxteNBzObta4ZW9SwnCM1hJEi2u61vLOpSw+/WtjIHdTBabSaacWaGSj/5G/wAVFlafKzorf0kWGFaHbHyfmcOTB3XDMyJ21sg/8gFq0aoWEcvWT5WuzyxPxxfV/smd4zemj1Nxlx5ZfM+5ji+r/ZM7xm9NHqbhx5ZfM+5ji+r/AGTO8ZvTR6m4ceWXzPuY4vq/2TO8ZvTR6m4ceWXzPuY4vq/2TO8ZvTR6m4ceWXzPuZkhwc1zs7YW7XSfxBXqtqhhLL9mtjb6l5tEguTguaCDVTF32IxijrecpHQAtsbT5mVtx6Ryawoww6Xr+mzxJ5c250VOwRwMaxg0NGfaTnJ2nKpUYqKwRz1e4qV5Z9SWLNpZGkICAYRb2amrmjfAxrmtjxSS9rcuMTmKiXFKU5Jo6PIuUbe2pSjVeDbx2Y8hE+L6v9kzvGb1o0epuLnjyy+Z9zLduFTOipoI3ix7IY2OFtthawA5dOUKwgsIpM4u7qRqV5zjsbbXU2byyI4QBAEBGr770Y61uMLGVDRyZLM/2XjSNucaNIOmrRU9fKWuTcqVLSWD1we1fdfuv6ldcX1f7JneMUPR6m46bjyy+Z9zMlLePdGN7ZI2BkjTa1wlYCD2/DSvVQqp4oxqZZsKkXCbxT26mWle/PUujsrIgyVuQua5rmv2gA2tOsdh0CbTcmvaWs5G8hbxnjbyxi96wa8yv76b2ro1lQ6UxNDPNjb4RnJYM2nOc52nYFFq0qk5Y4HSWGULC1oKmpa9r1PW/wB2HI4v6/2TO8ZvWvR6m4m8eWXzPuZaV6Vwm0VO2IWGQ8qR3rPOfqGQDYFOpU8yOByOUb13ddz5Ni6F+62dlbCCEAQBAEAQBARu/q9zx2CxgHh4zjRk5LfWYToDhZ1gLTXpZ8dW0tMk3+iVva916n9n2eGJXPF9X+yZ3jN6h6PU3HUceWXzPuZIrx7g19FPa+MeAk5MgEjDZ6rwLc4y9ROxbqNOpCWzUVeVb2yu6OEZe0tmp9q7fEshTDlyNXwXkUtUS8tMcpzyR2C0/abmd02W7VpqUIT18pa2eWLm2WannR3P7PavDoIVXYMKlp8lLDIPtY0Z7OUPio0rWS2MvaXpFby+JFrq1+Xgc84Pq72bO8asNGqbiTx7ZfM+5ji+r/ZM7xm9NHqbj3jyy+Z9zHF9X+yZ3jN6aPU3Djyy+Z9zHF9X+yZ3jN6aPU3Djyy+Z9zHF9X+yZ3jN6aPU3Djyy+Z9zMtJg7rHPa2RrWMLhjPx2ktbblIAzmzMNa9VtNvWYVMvWkYNxbb5Fg9bLeoqRkMbIoxisY0NaNQCsEklgjiqtWVWbnN4t62cy+y4Da2AxE4rw4PjdZbY4AjKNIIJHWsKtPhI4ErJ97K0rcIlitjXQVjJg8rgbAyN20SNsPRjWH4KDo1Q6xZdsmsc5rs8sT88X1f7JneM3po9TcZceWXzPuY4vq/2TO8ZvTR6m4ceWXzPuY4vq/2TO8ZvTR6m4ceWXzPuY4vq/2TO8ZvTR6m4ceWXzPuY4vq/wBkzvGb00epuHHll8z7mOL6v9kzvGb00epuHHll8z7mOL6v9kzvGb00epuHHll8z7mTTB7ei6kx5qgDw7uS0Ah2IzTlGlx+AGsqTQouGuW0ocs5Ujc4U6T9la30v8ePYTZSShBCAiF3cHtNOS6K2CQ6WAFhO2M5PdLVHnbRlrWourTLtxRWbP2107e/zxIhWYM6tp8m+CRv3nMPukEfFR3azWwu6fpDayXtqSff9/saZwfV/smd4zesdHqbjdx5ZfM+5ji+r/ZM7xm9NHqbj3jyy+Z9zHF9X+yZ3jN6aPU3Djyy+Z9zHF9X+yZ3jN6aPU3Djyy+Z9zHF9X+yZ3jN6aPU3Djyy+Z9zN64eDuoM7PGmNbADa+x7XFwHoADXmJ1WrKFtJy9rYRrrL1BUnwDxlyatnT2eJbbWgCwZAMwVgca3jrZ6h4EAQBAEAQBAEAQBAEAQBAEAQBAEAQBAEAQBAEAQBAEAQBAEAQBAEAQBAEAQBAEAQBAEAQBAEAQBAEAQBAEAQBAEAQBAEAQBAEAQBAEAQBAEAQBAEAQBAEAQBAEAQBAEAQBAf/2Q=="/>
          <p:cNvSpPr>
            <a:spLocks noChangeAspect="1" noChangeArrowheads="1"/>
          </p:cNvSpPr>
          <p:nvPr/>
        </p:nvSpPr>
        <p:spPr bwMode="auto">
          <a:xfrm>
            <a:off x="398870" y="138837"/>
            <a:ext cx="263928" cy="26392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79178" tIns="39589" rIns="79178" bIns="39589" numCol="1" anchor="t" anchorCtr="0" compatLnSpc="1">
            <a:prstTxWarp prst="textNoShape">
              <a:avLst/>
            </a:prstTxWarp>
          </a:bodyPr>
          <a:lstStyle/>
          <a:p>
            <a:endParaRPr lang="en-US" sz="1559" dirty="0"/>
          </a:p>
        </p:txBody>
      </p:sp>
      <p:pic>
        <p:nvPicPr>
          <p:cNvPr id="8" name="Picture 7"/>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7341028" y="595127"/>
            <a:ext cx="4322618" cy="6262873"/>
          </a:xfrm>
          <a:prstGeom prst="rect">
            <a:avLst/>
          </a:prstGeom>
          <a:ln>
            <a:noFill/>
          </a:ln>
        </p:spPr>
      </p:pic>
      <p:sp>
        <p:nvSpPr>
          <p:cNvPr id="7" name="Content Placeholder 6"/>
          <p:cNvSpPr>
            <a:spLocks noGrp="1"/>
          </p:cNvSpPr>
          <p:nvPr>
            <p:ph sz="half" idx="1"/>
          </p:nvPr>
        </p:nvSpPr>
        <p:spPr/>
        <p:txBody>
          <a:bodyPr/>
          <a:lstStyle/>
          <a:p>
            <a:r>
              <a:rPr lang="en-US" dirty="0"/>
              <a:t>This is the schema that is used in this course</a:t>
            </a:r>
          </a:p>
          <a:p>
            <a:r>
              <a:rPr lang="en-US" dirty="0"/>
              <a:t>In the Human Resource (HR) records, each employee has an identification number, email address, job identification code, salary, and manager</a:t>
            </a:r>
          </a:p>
          <a:p>
            <a:r>
              <a:rPr lang="en-US" dirty="0"/>
              <a:t>Some employees earn commissions in addition to their salary</a:t>
            </a:r>
          </a:p>
        </p:txBody>
      </p:sp>
      <p:sp>
        <p:nvSpPr>
          <p:cNvPr id="4" name="Title 3"/>
          <p:cNvSpPr>
            <a:spLocks noGrp="1"/>
          </p:cNvSpPr>
          <p:nvPr>
            <p:ph type="title"/>
          </p:nvPr>
        </p:nvSpPr>
        <p:spPr>
          <a:xfrm>
            <a:off x="528354" y="782156"/>
            <a:ext cx="9545006" cy="369812"/>
          </a:xfrm>
        </p:spPr>
        <p:txBody>
          <a:bodyPr>
            <a:normAutofit fontScale="90000"/>
          </a:bodyPr>
          <a:lstStyle/>
          <a:p>
            <a:r>
              <a:rPr lang="en-US" dirty="0"/>
              <a:t>HR SCHEMA</a:t>
            </a:r>
            <a:br>
              <a:rPr lang="en-US" dirty="0"/>
            </a:br>
            <a:endParaRPr lang="en-US" dirty="0"/>
          </a:p>
        </p:txBody>
      </p:sp>
      <p:sp>
        <p:nvSpPr>
          <p:cNvPr id="6" name="Slide Number Placeholder 5">
            <a:extLst>
              <a:ext uri="{FF2B5EF4-FFF2-40B4-BE49-F238E27FC236}">
                <a16:creationId xmlns:a16="http://schemas.microsoft.com/office/drawing/2014/main" id="{FED51DB0-2690-E04D-B079-537D55D73B0B}"/>
              </a:ext>
            </a:extLst>
          </p:cNvPr>
          <p:cNvSpPr>
            <a:spLocks noGrp="1"/>
          </p:cNvSpPr>
          <p:nvPr>
            <p:ph type="sldNum" sz="quarter" idx="4"/>
          </p:nvPr>
        </p:nvSpPr>
        <p:spPr/>
        <p:txBody>
          <a:bodyPr/>
          <a:lstStyle/>
          <a:p>
            <a:fld id="{6A7BD299-4115-435C-9390-0BF281B3F2C8}" type="slidenum">
              <a:rPr lang="en-US" smtClean="0"/>
              <a:pPr/>
              <a:t>51</a:t>
            </a:fld>
            <a:endParaRPr lang="en-US" dirty="0"/>
          </a:p>
        </p:txBody>
      </p:sp>
      <p:sp>
        <p:nvSpPr>
          <p:cNvPr id="9" name="Footer Placeholder 8">
            <a:extLst>
              <a:ext uri="{FF2B5EF4-FFF2-40B4-BE49-F238E27FC236}">
                <a16:creationId xmlns:a16="http://schemas.microsoft.com/office/drawing/2014/main" id="{D5BE8C03-C571-C04C-A2E8-35D2D80CC6F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5224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3"/>
          </p:nvPr>
        </p:nvSpPr>
        <p:spPr/>
        <p:txBody>
          <a:bodyPr/>
          <a:lstStyle/>
          <a:p>
            <a:r>
              <a:rPr lang="en-US" smtClean="0"/>
              <a:t>DBMS</a:t>
            </a:r>
            <a:endParaRPr lang="en-US" dirty="0"/>
          </a:p>
        </p:txBody>
      </p:sp>
      <p:sp>
        <p:nvSpPr>
          <p:cNvPr id="4" name="Slide Number Placeholder 3"/>
          <p:cNvSpPr>
            <a:spLocks noGrp="1"/>
          </p:cNvSpPr>
          <p:nvPr>
            <p:ph type="sldNum" sz="quarter" idx="4"/>
          </p:nvPr>
        </p:nvSpPr>
        <p:spPr/>
        <p:txBody>
          <a:bodyPr/>
          <a:lstStyle/>
          <a:p>
            <a:fld id="{6A7BD299-4115-435C-9390-0BF281B3F2C8}" type="slidenum">
              <a:rPr lang="en-US" smtClean="0"/>
              <a:pPr/>
              <a:t>52</a:t>
            </a:fld>
            <a:endParaRPr lang="en-US" dirty="0"/>
          </a:p>
        </p:txBody>
      </p:sp>
      <p:pic>
        <p:nvPicPr>
          <p:cNvPr id="2050" name="Picture 2" descr="HR Schema Table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0218"/>
            <a:ext cx="9143574" cy="6854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6838256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98F5FE3-69C7-2D48-A8E6-96D518731299}"/>
              </a:ext>
            </a:extLst>
          </p:cNvPr>
          <p:cNvSpPr>
            <a:spLocks noGrp="1"/>
          </p:cNvSpPr>
          <p:nvPr>
            <p:ph type="body" idx="1"/>
          </p:nvPr>
        </p:nvSpPr>
        <p:spPr>
          <a:xfrm>
            <a:off x="6642555" y="3441814"/>
            <a:ext cx="4790776" cy="1260000"/>
          </a:xfrm>
        </p:spPr>
        <p:txBody>
          <a:bodyPr>
            <a:normAutofit lnSpcReduction="10000"/>
          </a:bodyPr>
          <a:lstStyle/>
          <a:p>
            <a:r>
              <a:rPr lang="en-US" dirty="0"/>
              <a:t>Structured Query Language (SQL)</a:t>
            </a:r>
          </a:p>
        </p:txBody>
      </p:sp>
      <p:sp>
        <p:nvSpPr>
          <p:cNvPr id="5" name="Slide Number Placeholder 4">
            <a:extLst>
              <a:ext uri="{FF2B5EF4-FFF2-40B4-BE49-F238E27FC236}">
                <a16:creationId xmlns:a16="http://schemas.microsoft.com/office/drawing/2014/main" id="{7F49D8D0-B876-6A4F-97E8-A044ABD791B6}"/>
              </a:ext>
            </a:extLst>
          </p:cNvPr>
          <p:cNvSpPr>
            <a:spLocks noGrp="1"/>
          </p:cNvSpPr>
          <p:nvPr>
            <p:ph type="sldNum" sz="quarter" idx="4294967295"/>
          </p:nvPr>
        </p:nvSpPr>
        <p:spPr>
          <a:xfrm>
            <a:off x="10661650" y="6356350"/>
            <a:ext cx="1530350" cy="365125"/>
          </a:xfrm>
        </p:spPr>
        <p:txBody>
          <a:bodyPr/>
          <a:lstStyle/>
          <a:p>
            <a:fld id="{6A7BD299-4115-435C-9390-0BF281B3F2C8}" type="slidenum">
              <a:rPr lang="en-US" smtClean="0"/>
              <a:pPr/>
              <a:t>53</a:t>
            </a:fld>
            <a:endParaRPr lang="en-US" dirty="0"/>
          </a:p>
        </p:txBody>
      </p:sp>
    </p:spTree>
    <p:extLst>
      <p:ext uri="{BB962C8B-B14F-4D97-AF65-F5344CB8AC3E}">
        <p14:creationId xmlns:p14="http://schemas.microsoft.com/office/powerpoint/2010/main" val="102249031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p:txBody>
          <a:bodyPr/>
          <a:lstStyle/>
          <a:p>
            <a:pPr>
              <a:spcBef>
                <a:spcPts val="1200"/>
              </a:spcBef>
            </a:pPr>
            <a:r>
              <a:rPr lang="en-US" dirty="0"/>
              <a:t>Fetching or retrieving data using SQL SELECT Statement</a:t>
            </a:r>
          </a:p>
          <a:p>
            <a:pPr>
              <a:spcBef>
                <a:spcPts val="1200"/>
              </a:spcBef>
            </a:pPr>
            <a:r>
              <a:rPr lang="en-US" dirty="0"/>
              <a:t>Restricting the data being fetched</a:t>
            </a:r>
          </a:p>
          <a:p>
            <a:pPr>
              <a:spcBef>
                <a:spcPts val="1200"/>
              </a:spcBef>
            </a:pPr>
            <a:r>
              <a:rPr lang="en-US" dirty="0"/>
              <a:t>Sorting the data after fetching it</a:t>
            </a:r>
          </a:p>
          <a:p>
            <a:pPr>
              <a:spcBef>
                <a:spcPts val="1200"/>
              </a:spcBef>
            </a:pPr>
            <a:r>
              <a:rPr lang="en-US" dirty="0"/>
              <a:t>Single-row functions to transform the data</a:t>
            </a:r>
          </a:p>
          <a:p>
            <a:pPr>
              <a:spcBef>
                <a:spcPts val="1200"/>
              </a:spcBef>
            </a:pPr>
            <a:r>
              <a:rPr lang="en-US" dirty="0"/>
              <a:t>Conversion functions and conditional expressions</a:t>
            </a:r>
          </a:p>
          <a:p>
            <a:pPr>
              <a:spcBef>
                <a:spcPts val="1200"/>
              </a:spcBef>
            </a:pPr>
            <a:endParaRPr lang="en-US" dirty="0"/>
          </a:p>
        </p:txBody>
      </p:sp>
      <p:sp>
        <p:nvSpPr>
          <p:cNvPr id="3" name="Title 2"/>
          <p:cNvSpPr>
            <a:spLocks noGrp="1"/>
          </p:cNvSpPr>
          <p:nvPr>
            <p:ph type="title"/>
          </p:nvPr>
        </p:nvSpPr>
        <p:spPr/>
        <p:txBody>
          <a:bodyPr/>
          <a:lstStyle/>
          <a:p>
            <a:r>
              <a:rPr lang="en-US" dirty="0"/>
              <a:t>CONTENTS</a:t>
            </a:r>
          </a:p>
        </p:txBody>
      </p:sp>
      <p:sp>
        <p:nvSpPr>
          <p:cNvPr id="2" name="Slide Number Placeholder 1">
            <a:extLst>
              <a:ext uri="{FF2B5EF4-FFF2-40B4-BE49-F238E27FC236}">
                <a16:creationId xmlns:a16="http://schemas.microsoft.com/office/drawing/2014/main" id="{0CB18759-EAAA-DB44-8379-B86AC3860928}"/>
              </a:ext>
            </a:extLst>
          </p:cNvPr>
          <p:cNvSpPr>
            <a:spLocks noGrp="1"/>
          </p:cNvSpPr>
          <p:nvPr>
            <p:ph type="sldNum" sz="quarter" idx="4"/>
          </p:nvPr>
        </p:nvSpPr>
        <p:spPr/>
        <p:txBody>
          <a:bodyPr/>
          <a:lstStyle/>
          <a:p>
            <a:fld id="{6A7BD299-4115-435C-9390-0BF281B3F2C8}" type="slidenum">
              <a:rPr lang="en-US" smtClean="0"/>
              <a:pPr/>
              <a:t>54</a:t>
            </a:fld>
            <a:endParaRPr lang="en-US" dirty="0"/>
          </a:p>
        </p:txBody>
      </p:sp>
      <p:sp>
        <p:nvSpPr>
          <p:cNvPr id="5" name="Footer Placeholder 4">
            <a:extLst>
              <a:ext uri="{FF2B5EF4-FFF2-40B4-BE49-F238E27FC236}">
                <a16:creationId xmlns:a16="http://schemas.microsoft.com/office/drawing/2014/main" id="{5B9ED21D-8EA5-6D43-BD39-AF11CA35B89E}"/>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72068227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normAutofit/>
          </a:bodyPr>
          <a:lstStyle/>
          <a:p>
            <a:r>
              <a:rPr lang="en-US" dirty="0"/>
              <a:t>Data Query Language (DQL) statement </a:t>
            </a:r>
          </a:p>
          <a:p>
            <a:pPr lvl="1"/>
            <a:r>
              <a:rPr lang="en-US" dirty="0"/>
              <a:t>Used for querying database</a:t>
            </a:r>
          </a:p>
          <a:p>
            <a:pPr lvl="1"/>
            <a:r>
              <a:rPr lang="en-US" dirty="0"/>
              <a:t>SELECT - used to retrieve the data present in the database</a:t>
            </a:r>
          </a:p>
          <a:p>
            <a:r>
              <a:rPr lang="en-US" dirty="0"/>
              <a:t>Data Definition Language (DDL) statements </a:t>
            </a:r>
          </a:p>
          <a:p>
            <a:pPr lvl="1"/>
            <a:r>
              <a:rPr lang="en-US" dirty="0"/>
              <a:t>Used to define the database structure or schema</a:t>
            </a:r>
          </a:p>
          <a:p>
            <a:pPr lvl="1"/>
            <a:endParaRPr lang="en-US" dirty="0"/>
          </a:p>
        </p:txBody>
      </p:sp>
      <p:sp>
        <p:nvSpPr>
          <p:cNvPr id="2" name="Title 1"/>
          <p:cNvSpPr>
            <a:spLocks noGrp="1"/>
          </p:cNvSpPr>
          <p:nvPr>
            <p:ph type="title"/>
          </p:nvPr>
        </p:nvSpPr>
        <p:spPr/>
        <p:txBody>
          <a:bodyPr/>
          <a:lstStyle/>
          <a:p>
            <a:r>
              <a:rPr lang="en-US"/>
              <a:t>SQL Command Groups</a:t>
            </a:r>
            <a:endParaRPr lang="en-US" dirty="0"/>
          </a:p>
        </p:txBody>
      </p:sp>
      <p:sp>
        <p:nvSpPr>
          <p:cNvPr id="5" name="Footer Placeholder 4"/>
          <p:cNvSpPr>
            <a:spLocks noGrp="1"/>
          </p:cNvSpPr>
          <p:nvPr>
            <p:ph type="ftr" sz="quarter" idx="3"/>
          </p:nvPr>
        </p:nvSpPr>
        <p:spPr/>
        <p:txBody>
          <a:bodyPr/>
          <a:lstStyle/>
          <a:p>
            <a:r>
              <a:rPr lang="en-US"/>
              <a:t>DBMS</a:t>
            </a:r>
            <a:endParaRPr lang="en-US" dirty="0"/>
          </a:p>
        </p:txBody>
      </p:sp>
      <p:sp>
        <p:nvSpPr>
          <p:cNvPr id="6" name="Slide Number Placeholder 5"/>
          <p:cNvSpPr>
            <a:spLocks noGrp="1"/>
          </p:cNvSpPr>
          <p:nvPr>
            <p:ph type="sldNum" sz="quarter" idx="4"/>
          </p:nvPr>
        </p:nvSpPr>
        <p:spPr/>
        <p:txBody>
          <a:bodyPr/>
          <a:lstStyle/>
          <a:p>
            <a:fld id="{875EB18E-7DE0-462F-925E-B153ED663F68}" type="slidenum">
              <a:rPr lang="en-US" smtClean="0"/>
              <a:pPr/>
              <a:t>55</a:t>
            </a:fld>
            <a:endParaRPr lang="en-US"/>
          </a:p>
        </p:txBody>
      </p:sp>
      <p:graphicFrame>
        <p:nvGraphicFramePr>
          <p:cNvPr id="7" name="Content Placeholder 6"/>
          <p:cNvGraphicFramePr>
            <a:graphicFrameLocks/>
          </p:cNvGraphicFramePr>
          <p:nvPr>
            <p:extLst>
              <p:ext uri="{D42A27DB-BD31-4B8C-83A1-F6EECF244321}">
                <p14:modId xmlns:p14="http://schemas.microsoft.com/office/powerpoint/2010/main" val="2021719907"/>
              </p:ext>
            </p:extLst>
          </p:nvPr>
        </p:nvGraphicFramePr>
        <p:xfrm>
          <a:off x="2539612" y="3351097"/>
          <a:ext cx="6077445" cy="2595880"/>
        </p:xfrm>
        <a:graphic>
          <a:graphicData uri="http://schemas.openxmlformats.org/drawingml/2006/table">
            <a:tbl>
              <a:tblPr firstRow="1" bandRow="1">
                <a:tableStyleId>{5C22544A-7EE6-4342-B048-85BDC9FD1C3A}</a:tableStyleId>
              </a:tblPr>
              <a:tblGrid>
                <a:gridCol w="1604726">
                  <a:extLst>
                    <a:ext uri="{9D8B030D-6E8A-4147-A177-3AD203B41FA5}">
                      <a16:colId xmlns:a16="http://schemas.microsoft.com/office/drawing/2014/main" val="20000"/>
                    </a:ext>
                  </a:extLst>
                </a:gridCol>
                <a:gridCol w="4472719">
                  <a:extLst>
                    <a:ext uri="{9D8B030D-6E8A-4147-A177-3AD203B41FA5}">
                      <a16:colId xmlns:a16="http://schemas.microsoft.com/office/drawing/2014/main" val="20001"/>
                    </a:ext>
                  </a:extLst>
                </a:gridCol>
              </a:tblGrid>
              <a:tr h="370840">
                <a:tc>
                  <a:txBody>
                    <a:bodyPr/>
                    <a:lstStyle/>
                    <a:p>
                      <a:r>
                        <a:rPr lang="en-US" dirty="0"/>
                        <a:t>DDL</a:t>
                      </a:r>
                      <a:endParaRPr lang="en-IN" b="0" i="0" dirty="0">
                        <a:latin typeface="Arial Narrow" panose="020B0604020202020204" pitchFamily="34" charset="0"/>
                        <a:cs typeface="Arial Narrow" panose="020B0604020202020204" pitchFamily="34" charset="0"/>
                      </a:endParaRPr>
                    </a:p>
                  </a:txBody>
                  <a:tcPr/>
                </a:tc>
                <a:tc>
                  <a:txBody>
                    <a:bodyPr/>
                    <a:lstStyle/>
                    <a:p>
                      <a:r>
                        <a:rPr lang="en-US" dirty="0"/>
                        <a:t>Description</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dirty="0"/>
                        <a:t>CREATE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Create objects in the database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dirty="0"/>
                        <a:t>ALTER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Alters the structure of the database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2"/>
                  </a:ext>
                </a:extLst>
              </a:tr>
              <a:tr h="370840">
                <a:tc>
                  <a:txBody>
                    <a:bodyPr/>
                    <a:lstStyle/>
                    <a:p>
                      <a:r>
                        <a:rPr lang="en-US" dirty="0"/>
                        <a:t>DROP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Delete objects from the database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3"/>
                  </a:ext>
                </a:extLst>
              </a:tr>
              <a:tr h="370840">
                <a:tc>
                  <a:txBody>
                    <a:bodyPr/>
                    <a:lstStyle/>
                    <a:p>
                      <a:r>
                        <a:rPr lang="en-US" dirty="0"/>
                        <a:t>TRUNCATE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Remove all records from a table permanently</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4"/>
                  </a:ext>
                </a:extLst>
              </a:tr>
              <a:tr h="370840">
                <a:tc>
                  <a:txBody>
                    <a:bodyPr/>
                    <a:lstStyle/>
                    <a:p>
                      <a:r>
                        <a:rPr lang="en-US" dirty="0"/>
                        <a:t>COMMENT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Add comments to the data dictionary</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5"/>
                  </a:ext>
                </a:extLst>
              </a:tr>
              <a:tr h="370840">
                <a:tc>
                  <a:txBody>
                    <a:bodyPr/>
                    <a:lstStyle/>
                    <a:p>
                      <a:r>
                        <a:rPr lang="en-US" dirty="0"/>
                        <a:t>RENAME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Rename an object</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48132681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US"/>
              <a:t>Data Manipulation Language (DML) statements </a:t>
            </a:r>
          </a:p>
          <a:p>
            <a:pPr lvl="1"/>
            <a:r>
              <a:rPr lang="en-US"/>
              <a:t>Used for managing data within objects</a:t>
            </a:r>
          </a:p>
          <a:p>
            <a:endParaRPr lang="en-US"/>
          </a:p>
          <a:p>
            <a:endParaRPr lang="en-US"/>
          </a:p>
          <a:p>
            <a:endParaRPr lang="en-US"/>
          </a:p>
          <a:p>
            <a:endParaRPr lang="en-US"/>
          </a:p>
          <a:p>
            <a:endParaRPr lang="en-US"/>
          </a:p>
          <a:p>
            <a:r>
              <a:rPr lang="en-US"/>
              <a:t>Data Control Language (DCL) statements </a:t>
            </a:r>
          </a:p>
          <a:p>
            <a:pPr lvl="1"/>
            <a:r>
              <a:rPr lang="en-US"/>
              <a:t>Used for granting and denying access privileges to users</a:t>
            </a:r>
          </a:p>
          <a:p>
            <a:pPr lvl="1"/>
            <a:endParaRPr lang="en-US" dirty="0"/>
          </a:p>
        </p:txBody>
      </p:sp>
      <p:sp>
        <p:nvSpPr>
          <p:cNvPr id="2" name="Title 1"/>
          <p:cNvSpPr>
            <a:spLocks noGrp="1"/>
          </p:cNvSpPr>
          <p:nvPr>
            <p:ph type="title"/>
          </p:nvPr>
        </p:nvSpPr>
        <p:spPr/>
        <p:txBody>
          <a:bodyPr/>
          <a:lstStyle/>
          <a:p>
            <a:r>
              <a:rPr lang="en-US"/>
              <a:t>SQL Command Groups (Contd …)</a:t>
            </a:r>
            <a:endParaRPr lang="en-US" dirty="0"/>
          </a:p>
        </p:txBody>
      </p:sp>
      <p:sp>
        <p:nvSpPr>
          <p:cNvPr id="5" name="Footer Placeholder 4"/>
          <p:cNvSpPr>
            <a:spLocks noGrp="1"/>
          </p:cNvSpPr>
          <p:nvPr>
            <p:ph type="ftr" sz="quarter" idx="3"/>
          </p:nvPr>
        </p:nvSpPr>
        <p:spPr/>
        <p:txBody>
          <a:bodyPr/>
          <a:lstStyle/>
          <a:p>
            <a:r>
              <a:rPr lang="en-US"/>
              <a:t>DBMS</a:t>
            </a:r>
            <a:endParaRPr lang="en-US" dirty="0"/>
          </a:p>
        </p:txBody>
      </p:sp>
      <p:sp>
        <p:nvSpPr>
          <p:cNvPr id="6" name="Slide Number Placeholder 5"/>
          <p:cNvSpPr>
            <a:spLocks noGrp="1"/>
          </p:cNvSpPr>
          <p:nvPr>
            <p:ph type="sldNum" sz="quarter" idx="4"/>
          </p:nvPr>
        </p:nvSpPr>
        <p:spPr/>
        <p:txBody>
          <a:bodyPr/>
          <a:lstStyle/>
          <a:p>
            <a:fld id="{875EB18E-7DE0-462F-925E-B153ED663F68}" type="slidenum">
              <a:rPr lang="en-US" smtClean="0"/>
              <a:pPr/>
              <a:t>56</a:t>
            </a:fld>
            <a:endParaRPr lang="en-US"/>
          </a:p>
        </p:txBody>
      </p:sp>
      <p:graphicFrame>
        <p:nvGraphicFramePr>
          <p:cNvPr id="8" name="Content Placeholder 6"/>
          <p:cNvGraphicFramePr>
            <a:graphicFrameLocks/>
          </p:cNvGraphicFramePr>
          <p:nvPr>
            <p:extLst>
              <p:ext uri="{D42A27DB-BD31-4B8C-83A1-F6EECF244321}">
                <p14:modId xmlns:p14="http://schemas.microsoft.com/office/powerpoint/2010/main" val="2167984078"/>
              </p:ext>
            </p:extLst>
          </p:nvPr>
        </p:nvGraphicFramePr>
        <p:xfrm>
          <a:off x="2539606" y="2231981"/>
          <a:ext cx="5290249" cy="1854200"/>
        </p:xfrm>
        <a:graphic>
          <a:graphicData uri="http://schemas.openxmlformats.org/drawingml/2006/table">
            <a:tbl>
              <a:tblPr firstRow="1" bandRow="1">
                <a:tableStyleId>{5C22544A-7EE6-4342-B048-85BDC9FD1C3A}</a:tableStyleId>
              </a:tblPr>
              <a:tblGrid>
                <a:gridCol w="1175449">
                  <a:extLst>
                    <a:ext uri="{9D8B030D-6E8A-4147-A177-3AD203B41FA5}">
                      <a16:colId xmlns:a16="http://schemas.microsoft.com/office/drawing/2014/main" val="20000"/>
                    </a:ext>
                  </a:extLst>
                </a:gridCol>
                <a:gridCol w="4114800">
                  <a:extLst>
                    <a:ext uri="{9D8B030D-6E8A-4147-A177-3AD203B41FA5}">
                      <a16:colId xmlns:a16="http://schemas.microsoft.com/office/drawing/2014/main" val="20001"/>
                    </a:ext>
                  </a:extLst>
                </a:gridCol>
              </a:tblGrid>
              <a:tr h="370840">
                <a:tc>
                  <a:txBody>
                    <a:bodyPr/>
                    <a:lstStyle/>
                    <a:p>
                      <a:r>
                        <a:rPr lang="en-US" dirty="0"/>
                        <a:t>DML</a:t>
                      </a:r>
                      <a:endParaRPr lang="en-IN" b="0" i="0" dirty="0">
                        <a:latin typeface="Arial Narrow" panose="020B0604020202020204" pitchFamily="34" charset="0"/>
                        <a:cs typeface="Arial Narrow" panose="020B0604020202020204" pitchFamily="34" charset="0"/>
                      </a:endParaRPr>
                    </a:p>
                  </a:txBody>
                  <a:tcPr/>
                </a:tc>
                <a:tc>
                  <a:txBody>
                    <a:bodyPr/>
                    <a:lstStyle/>
                    <a:p>
                      <a:r>
                        <a:rPr lang="en-US" dirty="0"/>
                        <a:t>Description</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dirty="0"/>
                        <a:t>INSERT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insert data into a table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dirty="0"/>
                        <a:t>UPDATE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updates existing data within a table</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2"/>
                  </a:ext>
                </a:extLst>
              </a:tr>
              <a:tr h="370840">
                <a:tc>
                  <a:txBody>
                    <a:bodyPr/>
                    <a:lstStyle/>
                    <a:p>
                      <a:r>
                        <a:rPr lang="en-US" dirty="0"/>
                        <a:t>DELETE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deletes unwanted/all records from a table</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3"/>
                  </a:ext>
                </a:extLst>
              </a:tr>
              <a:tr h="370840">
                <a:tc>
                  <a:txBody>
                    <a:bodyPr/>
                    <a:lstStyle/>
                    <a:p>
                      <a:r>
                        <a:rPr lang="en-US" dirty="0"/>
                        <a:t>MERGE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UPSERT operation (insert or update)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4"/>
                  </a:ext>
                </a:extLst>
              </a:tr>
            </a:tbl>
          </a:graphicData>
        </a:graphic>
      </p:graphicFrame>
      <p:graphicFrame>
        <p:nvGraphicFramePr>
          <p:cNvPr id="9" name="Content Placeholder 6"/>
          <p:cNvGraphicFramePr>
            <a:graphicFrameLocks/>
          </p:cNvGraphicFramePr>
          <p:nvPr>
            <p:extLst>
              <p:ext uri="{D42A27DB-BD31-4B8C-83A1-F6EECF244321}">
                <p14:modId xmlns:p14="http://schemas.microsoft.com/office/powerpoint/2010/main" val="2355774672"/>
              </p:ext>
            </p:extLst>
          </p:nvPr>
        </p:nvGraphicFramePr>
        <p:xfrm>
          <a:off x="2525957" y="4897977"/>
          <a:ext cx="5398827" cy="1376680"/>
        </p:xfrm>
        <a:graphic>
          <a:graphicData uri="http://schemas.openxmlformats.org/drawingml/2006/table">
            <a:tbl>
              <a:tblPr firstRow="1" bandRow="1">
                <a:tableStyleId>{5C22544A-7EE6-4342-B048-85BDC9FD1C3A}</a:tableStyleId>
              </a:tblPr>
              <a:tblGrid>
                <a:gridCol w="1199574">
                  <a:extLst>
                    <a:ext uri="{9D8B030D-6E8A-4147-A177-3AD203B41FA5}">
                      <a16:colId xmlns:a16="http://schemas.microsoft.com/office/drawing/2014/main" val="20000"/>
                    </a:ext>
                  </a:extLst>
                </a:gridCol>
                <a:gridCol w="4199253">
                  <a:extLst>
                    <a:ext uri="{9D8B030D-6E8A-4147-A177-3AD203B41FA5}">
                      <a16:colId xmlns:a16="http://schemas.microsoft.com/office/drawing/2014/main" val="20001"/>
                    </a:ext>
                  </a:extLst>
                </a:gridCol>
              </a:tblGrid>
              <a:tr h="0">
                <a:tc>
                  <a:txBody>
                    <a:bodyPr/>
                    <a:lstStyle/>
                    <a:p>
                      <a:r>
                        <a:rPr lang="en-US" dirty="0"/>
                        <a:t>DCL</a:t>
                      </a:r>
                      <a:endParaRPr lang="en-IN" b="0" i="0" dirty="0">
                        <a:latin typeface="Arial Narrow" panose="020B0604020202020204" pitchFamily="34" charset="0"/>
                        <a:cs typeface="Arial Narrow" panose="020B0604020202020204" pitchFamily="34" charset="0"/>
                      </a:endParaRPr>
                    </a:p>
                  </a:txBody>
                  <a:tcPr/>
                </a:tc>
                <a:tc>
                  <a:txBody>
                    <a:bodyPr/>
                    <a:lstStyle/>
                    <a:p>
                      <a:r>
                        <a:rPr lang="en-US" dirty="0"/>
                        <a:t>Description</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dirty="0"/>
                        <a:t>GRANT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gives user's access privileges to database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dirty="0"/>
                        <a:t>REVOKE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withdraw access privileges given with the GRANT command</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44098925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p:txBody>
          <a:bodyPr/>
          <a:lstStyle/>
          <a:p>
            <a:r>
              <a:rPr lang="en-US" dirty="0"/>
              <a:t>Transaction Control (TCL):</a:t>
            </a:r>
          </a:p>
          <a:p>
            <a:pPr lvl="1"/>
            <a:r>
              <a:rPr lang="en-US" dirty="0"/>
              <a:t>Used to manage the changes made by DML statements</a:t>
            </a:r>
          </a:p>
          <a:p>
            <a:pPr lvl="1"/>
            <a:r>
              <a:rPr lang="en-US" dirty="0"/>
              <a:t>Allows statements to be grouped together into logical transactions</a:t>
            </a:r>
          </a:p>
        </p:txBody>
      </p:sp>
      <p:sp>
        <p:nvSpPr>
          <p:cNvPr id="2" name="Title 1"/>
          <p:cNvSpPr>
            <a:spLocks noGrp="1"/>
          </p:cNvSpPr>
          <p:nvPr>
            <p:ph type="title"/>
          </p:nvPr>
        </p:nvSpPr>
        <p:spPr/>
        <p:txBody>
          <a:bodyPr/>
          <a:lstStyle/>
          <a:p>
            <a:r>
              <a:rPr lang="en-US"/>
              <a:t>SQL Command Groups (Contd …)</a:t>
            </a:r>
            <a:endParaRPr lang="en-US" dirty="0"/>
          </a:p>
        </p:txBody>
      </p:sp>
      <p:sp>
        <p:nvSpPr>
          <p:cNvPr id="5" name="Footer Placeholder 4"/>
          <p:cNvSpPr>
            <a:spLocks noGrp="1"/>
          </p:cNvSpPr>
          <p:nvPr>
            <p:ph type="ftr" sz="quarter" idx="3"/>
          </p:nvPr>
        </p:nvSpPr>
        <p:spPr/>
        <p:txBody>
          <a:bodyPr/>
          <a:lstStyle/>
          <a:p>
            <a:r>
              <a:rPr lang="en-US"/>
              <a:t>DBMS</a:t>
            </a:r>
            <a:endParaRPr lang="en-US" dirty="0"/>
          </a:p>
        </p:txBody>
      </p:sp>
      <p:sp>
        <p:nvSpPr>
          <p:cNvPr id="6" name="Slide Number Placeholder 5"/>
          <p:cNvSpPr>
            <a:spLocks noGrp="1"/>
          </p:cNvSpPr>
          <p:nvPr>
            <p:ph type="sldNum" sz="quarter" idx="4"/>
          </p:nvPr>
        </p:nvSpPr>
        <p:spPr/>
        <p:txBody>
          <a:bodyPr/>
          <a:lstStyle/>
          <a:p>
            <a:fld id="{875EB18E-7DE0-462F-925E-B153ED663F68}" type="slidenum">
              <a:rPr lang="en-US" smtClean="0"/>
              <a:pPr/>
              <a:t>57</a:t>
            </a:fld>
            <a:endParaRPr lang="en-US"/>
          </a:p>
        </p:txBody>
      </p:sp>
      <p:graphicFrame>
        <p:nvGraphicFramePr>
          <p:cNvPr id="7" name="Content Placeholder 6"/>
          <p:cNvGraphicFramePr>
            <a:graphicFrameLocks/>
          </p:cNvGraphicFramePr>
          <p:nvPr>
            <p:extLst>
              <p:ext uri="{D42A27DB-BD31-4B8C-83A1-F6EECF244321}">
                <p14:modId xmlns:p14="http://schemas.microsoft.com/office/powerpoint/2010/main" val="591943208"/>
              </p:ext>
            </p:extLst>
          </p:nvPr>
        </p:nvGraphicFramePr>
        <p:xfrm>
          <a:off x="1129573" y="3058683"/>
          <a:ext cx="7293718" cy="2146202"/>
        </p:xfrm>
        <a:graphic>
          <a:graphicData uri="http://schemas.openxmlformats.org/drawingml/2006/table">
            <a:tbl>
              <a:tblPr firstRow="1" bandRow="1">
                <a:tableStyleId>{5C22544A-7EE6-4342-B048-85BDC9FD1C3A}</a:tableStyleId>
              </a:tblPr>
              <a:tblGrid>
                <a:gridCol w="1897811">
                  <a:extLst>
                    <a:ext uri="{9D8B030D-6E8A-4147-A177-3AD203B41FA5}">
                      <a16:colId xmlns:a16="http://schemas.microsoft.com/office/drawing/2014/main" val="20000"/>
                    </a:ext>
                  </a:extLst>
                </a:gridCol>
                <a:gridCol w="5395907">
                  <a:extLst>
                    <a:ext uri="{9D8B030D-6E8A-4147-A177-3AD203B41FA5}">
                      <a16:colId xmlns:a16="http://schemas.microsoft.com/office/drawing/2014/main" val="20001"/>
                    </a:ext>
                  </a:extLst>
                </a:gridCol>
              </a:tblGrid>
              <a:tr h="495202">
                <a:tc>
                  <a:txBody>
                    <a:bodyPr/>
                    <a:lstStyle/>
                    <a:p>
                      <a:r>
                        <a:rPr lang="en-US" dirty="0"/>
                        <a:t>TCL</a:t>
                      </a:r>
                      <a:endParaRPr lang="en-IN" b="0" i="0" dirty="0">
                        <a:latin typeface="Arial Narrow" panose="020B0604020202020204" pitchFamily="34" charset="0"/>
                        <a:cs typeface="Arial Narrow" panose="020B0604020202020204" pitchFamily="34" charset="0"/>
                      </a:endParaRPr>
                    </a:p>
                  </a:txBody>
                  <a:tcPr/>
                </a:tc>
                <a:tc>
                  <a:txBody>
                    <a:bodyPr/>
                    <a:lstStyle/>
                    <a:p>
                      <a:r>
                        <a:rPr lang="en-US" dirty="0"/>
                        <a:t>Description</a:t>
                      </a:r>
                      <a:endParaRPr lang="en-IN"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dirty="0"/>
                        <a:t>COMMIT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Save work done</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dirty="0"/>
                        <a:t>ROLLBACK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Restore database to original state since the last COMMIT</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2"/>
                  </a:ext>
                </a:extLst>
              </a:tr>
              <a:tr h="370840">
                <a:tc>
                  <a:txBody>
                    <a:bodyPr/>
                    <a:lstStyle/>
                    <a:p>
                      <a:r>
                        <a:rPr lang="en-US" dirty="0"/>
                        <a:t>SAVEPOINT </a:t>
                      </a:r>
                      <a:endParaRPr lang="en-IN" b="0" i="0" dirty="0">
                        <a:latin typeface="Arial Narrow" panose="020B0604020202020204" pitchFamily="34" charset="0"/>
                        <a:cs typeface="Arial Narrow" panose="020B0604020202020204"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Identify a point in a transaction to which you can later roll back</a:t>
                      </a:r>
                      <a:endParaRPr lang="en-US"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721718806"/>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normAutofit fontScale="90000"/>
          </a:bodyPr>
          <a:lstStyle/>
          <a:p>
            <a:r>
              <a:rPr lang="en-US" dirty="0"/>
              <a:t>Primitive Data Types</a:t>
            </a:r>
          </a:p>
        </p:txBody>
      </p:sp>
      <p:sp>
        <p:nvSpPr>
          <p:cNvPr id="2" name="Footer Placeholder 1"/>
          <p:cNvSpPr>
            <a:spLocks noGrp="1"/>
          </p:cNvSpPr>
          <p:nvPr>
            <p:ph type="ftr" sz="quarter" idx="3"/>
          </p:nvPr>
        </p:nvSpPr>
        <p:spPr>
          <a:xfrm>
            <a:off x="6280150" y="6356350"/>
            <a:ext cx="5911850" cy="365125"/>
          </a:xfrm>
        </p:spPr>
        <p:txBody>
          <a:bodyPr/>
          <a:lstStyle/>
          <a:p>
            <a:r>
              <a:rPr lang="en-US"/>
              <a:t>DBMS</a:t>
            </a:r>
          </a:p>
        </p:txBody>
      </p:sp>
      <p:sp>
        <p:nvSpPr>
          <p:cNvPr id="4" name="Slide Number Placeholder 1"/>
          <p:cNvSpPr>
            <a:spLocks noGrp="1"/>
          </p:cNvSpPr>
          <p:nvPr>
            <p:ph type="sldNum" sz="quarter" idx="4"/>
          </p:nvPr>
        </p:nvSpPr>
        <p:spPr>
          <a:xfrm>
            <a:off x="10661650" y="6356350"/>
            <a:ext cx="1530350" cy="365125"/>
          </a:xfrm>
        </p:spPr>
        <p:txBody>
          <a:bodyPr/>
          <a:lstStyle/>
          <a:p>
            <a:fld id="{3AEBC592-99D8-41B1-8F71-61C5B13D3987}" type="slidenum">
              <a:rPr lang="en-US" smtClean="0"/>
              <a:pPr/>
              <a:t>58</a:t>
            </a:fld>
            <a:endParaRPr lang="en-US"/>
          </a:p>
        </p:txBody>
      </p:sp>
      <p:graphicFrame>
        <p:nvGraphicFramePr>
          <p:cNvPr id="8" name="Content Placeholder 6"/>
          <p:cNvGraphicFramePr>
            <a:graphicFrameLocks/>
          </p:cNvGraphicFramePr>
          <p:nvPr>
            <p:extLst>
              <p:ext uri="{D42A27DB-BD31-4B8C-83A1-F6EECF244321}">
                <p14:modId xmlns:p14="http://schemas.microsoft.com/office/powerpoint/2010/main" val="1941632561"/>
              </p:ext>
            </p:extLst>
          </p:nvPr>
        </p:nvGraphicFramePr>
        <p:xfrm>
          <a:off x="1083159" y="1327150"/>
          <a:ext cx="10432082" cy="4297680"/>
        </p:xfrm>
        <a:graphic>
          <a:graphicData uri="http://schemas.openxmlformats.org/drawingml/2006/table">
            <a:tbl>
              <a:tblPr firstRow="1" bandRow="1">
                <a:tableStyleId>{5C22544A-7EE6-4342-B048-85BDC9FD1C3A}</a:tableStyleId>
              </a:tblPr>
              <a:tblGrid>
                <a:gridCol w="2357465">
                  <a:extLst>
                    <a:ext uri="{9D8B030D-6E8A-4147-A177-3AD203B41FA5}">
                      <a16:colId xmlns:a16="http://schemas.microsoft.com/office/drawing/2014/main" val="20000"/>
                    </a:ext>
                  </a:extLst>
                </a:gridCol>
                <a:gridCol w="8074617">
                  <a:extLst>
                    <a:ext uri="{9D8B030D-6E8A-4147-A177-3AD203B41FA5}">
                      <a16:colId xmlns:a16="http://schemas.microsoft.com/office/drawing/2014/main" val="20001"/>
                    </a:ext>
                  </a:extLst>
                </a:gridCol>
              </a:tblGrid>
              <a:tr h="355061">
                <a:tc>
                  <a:txBody>
                    <a:bodyPr/>
                    <a:lstStyle/>
                    <a:p>
                      <a:r>
                        <a:rPr lang="en-US" sz="1800" dirty="0"/>
                        <a:t>Data Type</a:t>
                      </a:r>
                      <a:endParaRPr lang="en-IN" sz="1800" b="0" i="0" dirty="0">
                        <a:latin typeface="Arial Narrow" panose="020B0604020202020204" pitchFamily="34" charset="0"/>
                        <a:cs typeface="Arial Narrow" panose="020B0604020202020204" pitchFamily="34" charset="0"/>
                      </a:endParaRPr>
                    </a:p>
                  </a:txBody>
                  <a:tcPr/>
                </a:tc>
                <a:tc>
                  <a:txBody>
                    <a:bodyPr/>
                    <a:lstStyle/>
                    <a:p>
                      <a:r>
                        <a:rPr lang="en-US" sz="1800" dirty="0"/>
                        <a:t>Description</a:t>
                      </a:r>
                      <a:endParaRPr lang="en-IN" sz="1800"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0"/>
                  </a:ext>
                </a:extLst>
              </a:tr>
              <a:tr h="370840">
                <a:tc>
                  <a:txBody>
                    <a:bodyPr/>
                    <a:lstStyle/>
                    <a:p>
                      <a:r>
                        <a:rPr lang="en-US" sz="1800" dirty="0"/>
                        <a:t>Numeric</a:t>
                      </a:r>
                      <a:endParaRPr lang="en-IN" sz="1800" b="0" i="0" dirty="0">
                        <a:latin typeface="Arial Narrow" panose="020B0604020202020204" pitchFamily="34" charset="0"/>
                        <a:cs typeface="Arial Narrow" panose="020B0604020202020204" pitchFamily="34" charset="0"/>
                      </a:endParaRPr>
                    </a:p>
                  </a:txBody>
                  <a:tcPr/>
                </a:tc>
                <a:tc>
                  <a:txBody>
                    <a:bodyPr/>
                    <a:lstStyle/>
                    <a:p>
                      <a:pPr marL="285750" indent="-285750">
                        <a:buFont typeface="Arial" pitchFamily="34" charset="0"/>
                        <a:buChar char="•"/>
                      </a:pPr>
                      <a:r>
                        <a:rPr lang="en-US" sz="1800" dirty="0"/>
                        <a:t>Stores numeric data</a:t>
                      </a:r>
                      <a:endParaRPr lang="en-IN" sz="1800" dirty="0"/>
                    </a:p>
                    <a:p>
                      <a:pPr marL="285750" lvl="0" indent="-285750">
                        <a:buFont typeface="Arial" pitchFamily="34" charset="0"/>
                        <a:buChar char="•"/>
                      </a:pPr>
                      <a:r>
                        <a:rPr lang="en-US" sz="1800" dirty="0"/>
                        <a:t>Some types: INT, TINYINT, SMALLINT, MEDIUMINT, BIGINT, FLOAT(M, D), DOUBLE(M, D) where M &amp; D are display length and no. of decimals, etc.</a:t>
                      </a:r>
                      <a:endParaRPr lang="en-IN" sz="1800" b="0" i="0" dirty="0">
                        <a:latin typeface="Arial Narrow" panose="020B0604020202020204" pitchFamily="34" charset="0"/>
                        <a:cs typeface="Arial Narrow" panose="020B0604020202020204" pitchFamily="34" charset="0"/>
                      </a:endParaRPr>
                    </a:p>
                  </a:txBody>
                  <a:tcPr/>
                </a:tc>
                <a:extLst>
                  <a:ext uri="{0D108BD9-81ED-4DB2-BD59-A6C34878D82A}">
                    <a16:rowId xmlns:a16="http://schemas.microsoft.com/office/drawing/2014/main" val="10001"/>
                  </a:ext>
                </a:extLst>
              </a:tr>
              <a:tr h="370840">
                <a:tc>
                  <a:txBody>
                    <a:bodyPr/>
                    <a:lstStyle/>
                    <a:p>
                      <a:r>
                        <a:rPr lang="en-US" sz="1800" dirty="0"/>
                        <a:t>String</a:t>
                      </a:r>
                      <a:endParaRPr lang="en-IN" sz="1800" b="0" i="0" dirty="0">
                        <a:latin typeface="Arial Narrow" panose="020B0604020202020204" pitchFamily="34" charset="0"/>
                        <a:cs typeface="Arial Narrow" panose="020B0604020202020204" pitchFamily="34" charset="0"/>
                      </a:endParaRPr>
                    </a:p>
                  </a:txBody>
                  <a:tcPr/>
                </a:tc>
                <a:tc>
                  <a:txBody>
                    <a:bodyPr/>
                    <a:lstStyle/>
                    <a:p>
                      <a:pPr marL="285750" indent="-285750">
                        <a:buFont typeface="Arial" pitchFamily="34" charset="0"/>
                        <a:buChar char="•"/>
                      </a:pPr>
                      <a:r>
                        <a:rPr lang="en-IN" sz="1800" dirty="0"/>
                        <a:t>Stores character strings </a:t>
                      </a:r>
                    </a:p>
                    <a:p>
                      <a:pPr marL="285750" indent="-285750">
                        <a:buFont typeface="Arial" pitchFamily="34" charset="0"/>
                        <a:buChar char="•"/>
                      </a:pPr>
                      <a:r>
                        <a:rPr lang="en-IN" sz="1800" dirty="0"/>
                        <a:t>Some types: CHAR(M), VARCHAR(M), BLOB or TEXT, etc.</a:t>
                      </a:r>
                    </a:p>
                    <a:p>
                      <a:pPr marL="285750" indent="-285750">
                        <a:buFont typeface="Arial" pitchFamily="34" charset="0"/>
                        <a:buChar char="•"/>
                      </a:pPr>
                      <a:r>
                        <a:rPr lang="en-IN" sz="1800" dirty="0"/>
                        <a:t>Value of M can be 1 to 255. For CHAR columns, it pads rest of the places by spaces; whereas for VARCHAR that actual length is M itself.</a:t>
                      </a:r>
                    </a:p>
                  </a:txBody>
                  <a:tcPr/>
                </a:tc>
                <a:extLst>
                  <a:ext uri="{0D108BD9-81ED-4DB2-BD59-A6C34878D82A}">
                    <a16:rowId xmlns:a16="http://schemas.microsoft.com/office/drawing/2014/main" val="10002"/>
                  </a:ext>
                </a:extLst>
              </a:tr>
              <a:tr h="370840">
                <a:tc>
                  <a:txBody>
                    <a:bodyPr/>
                    <a:lstStyle/>
                    <a:p>
                      <a:r>
                        <a:rPr lang="en-US" sz="1800" dirty="0"/>
                        <a:t>Date</a:t>
                      </a:r>
                      <a:endParaRPr lang="en-IN" sz="1800" b="0" i="0" dirty="0">
                        <a:latin typeface="Arial Narrow" panose="020B0604020202020204" pitchFamily="34" charset="0"/>
                        <a:cs typeface="Arial Narrow" panose="020B0604020202020204" pitchFamily="34" charset="0"/>
                      </a:endParaRPr>
                    </a:p>
                  </a:txBody>
                  <a:tcPr/>
                </a:tc>
                <a:tc>
                  <a:txBody>
                    <a:bodyPr/>
                    <a:lstStyle/>
                    <a:p>
                      <a:pPr marL="285750" indent="-285750">
                        <a:buFont typeface="Arial" pitchFamily="34" charset="0"/>
                        <a:buChar char="•"/>
                      </a:pPr>
                      <a:r>
                        <a:rPr lang="en-IN" sz="1800" dirty="0"/>
                        <a:t>Stores data and time data types</a:t>
                      </a:r>
                    </a:p>
                    <a:p>
                      <a:pPr marL="285750" indent="-285750">
                        <a:buFont typeface="Arial" pitchFamily="34" charset="0"/>
                        <a:buChar char="•"/>
                      </a:pPr>
                      <a:r>
                        <a:rPr lang="en-IN" sz="1800" dirty="0"/>
                        <a:t>DATE (YYYY-MM-DD format), DATETIME (DATE (YYYY-MM-DD format), TIMESTAMP (YYYYMMDDHHMMSS format), TIME (HH:MM:SS format), YEAR(M) – Year in 2-digit or 4-digit format</a:t>
                      </a:r>
                    </a:p>
                  </a:txBody>
                  <a:tcPr/>
                </a:tc>
                <a:extLst>
                  <a:ext uri="{0D108BD9-81ED-4DB2-BD59-A6C34878D82A}">
                    <a16:rowId xmlns:a16="http://schemas.microsoft.com/office/drawing/2014/main" val="10005"/>
                  </a:ext>
                </a:extLst>
              </a:tr>
              <a:tr h="370840">
                <a:tc>
                  <a:txBody>
                    <a:bodyPr/>
                    <a:lstStyle/>
                    <a:p>
                      <a:r>
                        <a:rPr lang="en-IN" sz="1800" b="0" i="0" dirty="0">
                          <a:latin typeface="Arial Narrow" panose="020B0604020202020204" pitchFamily="34" charset="0"/>
                          <a:cs typeface="Arial Narrow" panose="020B0604020202020204" pitchFamily="34" charset="0"/>
                        </a:rPr>
                        <a:t>Boolean</a:t>
                      </a:r>
                    </a:p>
                  </a:txBody>
                  <a:tcPr/>
                </a:tc>
                <a:tc>
                  <a:txBody>
                    <a:bodyPr/>
                    <a:lstStyle/>
                    <a:p>
                      <a:pPr marL="285750" indent="-285750">
                        <a:buFont typeface="Arial" pitchFamily="34" charset="0"/>
                        <a:buChar char="•"/>
                      </a:pPr>
                      <a:r>
                        <a:rPr lang="en-IN" sz="1800" dirty="0"/>
                        <a:t>Stores Boolean data (1 or 0 i.e. True or False)</a:t>
                      </a:r>
                    </a:p>
                    <a:p>
                      <a:pPr marL="285750" indent="-285750">
                        <a:buFont typeface="Arial" pitchFamily="34" charset="0"/>
                        <a:buChar char="•"/>
                      </a:pPr>
                      <a:r>
                        <a:rPr lang="en-IN" sz="1800" dirty="0"/>
                        <a:t>Actual data type is stored as TINYINT(1)</a:t>
                      </a:r>
                    </a:p>
                  </a:txBody>
                  <a:tcPr/>
                </a:tc>
                <a:extLst>
                  <a:ext uri="{0D108BD9-81ED-4DB2-BD59-A6C34878D82A}">
                    <a16:rowId xmlns:a16="http://schemas.microsoft.com/office/drawing/2014/main" val="1197947788"/>
                  </a:ext>
                </a:extLst>
              </a:tr>
            </a:tbl>
          </a:graphicData>
        </a:graphic>
      </p:graphicFrame>
    </p:spTree>
    <p:extLst>
      <p:ext uri="{BB962C8B-B14F-4D97-AF65-F5344CB8AC3E}">
        <p14:creationId xmlns:p14="http://schemas.microsoft.com/office/powerpoint/2010/main" val="123307309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C11A9E7-2D19-A946-B5D4-0891A28ABFF6}"/>
              </a:ext>
            </a:extLst>
          </p:cNvPr>
          <p:cNvSpPr>
            <a:spLocks noGrp="1"/>
          </p:cNvSpPr>
          <p:nvPr>
            <p:ph sz="half" idx="1"/>
          </p:nvPr>
        </p:nvSpPr>
        <p:spPr/>
        <p:txBody>
          <a:bodyPr/>
          <a:lstStyle/>
          <a:p>
            <a:r>
              <a:rPr lang="en-US" dirty="0"/>
              <a:t>Tables can be created using CREATE TABLE (DDL) statement</a:t>
            </a:r>
          </a:p>
          <a:p>
            <a:endParaRPr lang="en-US" dirty="0"/>
          </a:p>
          <a:p>
            <a:pPr marL="502920" lvl="1" indent="0">
              <a:buNone/>
            </a:pPr>
            <a:r>
              <a:rPr lang="en-IN" dirty="0">
                <a:latin typeface="Courier New" panose="02070309020205020404" pitchFamily="49" charset="0"/>
                <a:cs typeface="Courier New" panose="02070309020205020404" pitchFamily="49" charset="0"/>
              </a:rPr>
              <a:t>CREATE TABLE Employee ( </a:t>
            </a:r>
          </a:p>
          <a:p>
            <a:pPr marL="502920" lvl="1" indent="0">
              <a:buNone/>
            </a:pPr>
            <a:r>
              <a:rPr lang="en-IN" dirty="0" err="1">
                <a:latin typeface="Courier New" panose="02070309020205020404" pitchFamily="49" charset="0"/>
                <a:cs typeface="Courier New" panose="02070309020205020404" pitchFamily="49" charset="0"/>
              </a:rPr>
              <a:t>emp_id</a:t>
            </a:r>
            <a:r>
              <a:rPr lang="en-IN" dirty="0">
                <a:latin typeface="Courier New" panose="02070309020205020404" pitchFamily="49" charset="0"/>
                <a:cs typeface="Courier New" panose="02070309020205020404" pitchFamily="49" charset="0"/>
              </a:rPr>
              <a:t> INT(6) PRIMARY KEY, </a:t>
            </a:r>
          </a:p>
          <a:p>
            <a:pPr marL="502920" lvl="1" indent="0">
              <a:buNone/>
            </a:pPr>
            <a:r>
              <a:rPr lang="en-IN" dirty="0" err="1">
                <a:latin typeface="Courier New" panose="02070309020205020404" pitchFamily="49" charset="0"/>
                <a:cs typeface="Courier New" panose="02070309020205020404" pitchFamily="49" charset="0"/>
              </a:rPr>
              <a:t>emp_name</a:t>
            </a:r>
            <a:r>
              <a:rPr lang="en-IN" dirty="0">
                <a:latin typeface="Courier New" panose="02070309020205020404" pitchFamily="49" charset="0"/>
                <a:cs typeface="Courier New" panose="02070309020205020404" pitchFamily="49" charset="0"/>
              </a:rPr>
              <a:t> VARCHAR(50) NOT NULL, </a:t>
            </a:r>
          </a:p>
          <a:p>
            <a:pPr marL="502920" lvl="1" indent="0">
              <a:buNone/>
            </a:pPr>
            <a:r>
              <a:rPr lang="en-IN" dirty="0" err="1">
                <a:latin typeface="Courier New" panose="02070309020205020404" pitchFamily="49" charset="0"/>
                <a:cs typeface="Courier New" panose="02070309020205020404" pitchFamily="49" charset="0"/>
              </a:rPr>
              <a:t>phone_no</a:t>
            </a:r>
            <a:r>
              <a:rPr lang="en-IN" dirty="0">
                <a:latin typeface="Courier New" panose="02070309020205020404" pitchFamily="49" charset="0"/>
                <a:cs typeface="Courier New" panose="02070309020205020404" pitchFamily="49" charset="0"/>
              </a:rPr>
              <a:t> BIGINT(12), </a:t>
            </a:r>
          </a:p>
          <a:p>
            <a:pPr marL="502920" lvl="1" indent="0">
              <a:buNone/>
            </a:pPr>
            <a:r>
              <a:rPr lang="en-IN" dirty="0">
                <a:latin typeface="Courier New" panose="02070309020205020404" pitchFamily="49" charset="0"/>
                <a:cs typeface="Courier New" panose="02070309020205020404" pitchFamily="49" charset="0"/>
              </a:rPr>
              <a:t>dob DATE, </a:t>
            </a:r>
          </a:p>
          <a:p>
            <a:pPr marL="502920" lvl="1" indent="0">
              <a:buNone/>
            </a:pPr>
            <a:r>
              <a:rPr lang="en-IN" dirty="0">
                <a:latin typeface="Courier New" panose="02070309020205020404" pitchFamily="49" charset="0"/>
                <a:cs typeface="Courier New" panose="02070309020205020404" pitchFamily="49" charset="0"/>
              </a:rPr>
              <a:t>address VARCHAR(100));</a:t>
            </a:r>
          </a:p>
          <a:p>
            <a:pPr marL="502920" lvl="1" indent="0">
              <a:buNone/>
            </a:pPr>
            <a:endParaRPr lang="en-IN" dirty="0">
              <a:latin typeface="Courier New" panose="02070309020205020404" pitchFamily="49" charset="0"/>
              <a:cs typeface="Courier New" panose="02070309020205020404" pitchFamily="49" charset="0"/>
            </a:endParaRPr>
          </a:p>
          <a:p>
            <a:r>
              <a:rPr lang="en-US" dirty="0"/>
              <a:t>Inserting a row into it:</a:t>
            </a:r>
          </a:p>
          <a:p>
            <a:pPr marL="228600" lvl="1" indent="0">
              <a:buNone/>
            </a:pPr>
            <a:r>
              <a:rPr lang="en-US" dirty="0">
                <a:latin typeface="Courier New" panose="02070309020205020404" pitchFamily="49" charset="0"/>
                <a:cs typeface="Courier New" panose="02070309020205020404" pitchFamily="49" charset="0"/>
              </a:rPr>
              <a:t>	INSERT INTO Employee VALUES(1234, 'Sumanth Sharma', 	9876334232, '2000-10-20', 'HSR Layout, Bangalore');</a:t>
            </a:r>
          </a:p>
        </p:txBody>
      </p:sp>
      <p:sp>
        <p:nvSpPr>
          <p:cNvPr id="2" name="Title 1">
            <a:extLst>
              <a:ext uri="{FF2B5EF4-FFF2-40B4-BE49-F238E27FC236}">
                <a16:creationId xmlns:a16="http://schemas.microsoft.com/office/drawing/2014/main" id="{A66506CD-8B17-9A4A-8459-03B6DD694AB4}"/>
              </a:ext>
            </a:extLst>
          </p:cNvPr>
          <p:cNvSpPr>
            <a:spLocks noGrp="1"/>
          </p:cNvSpPr>
          <p:nvPr>
            <p:ph type="title"/>
          </p:nvPr>
        </p:nvSpPr>
        <p:spPr/>
        <p:txBody>
          <a:bodyPr/>
          <a:lstStyle/>
          <a:p>
            <a:r>
              <a:rPr lang="en-US" dirty="0"/>
              <a:t>CREATING TABLES</a:t>
            </a:r>
          </a:p>
        </p:txBody>
      </p:sp>
      <p:sp>
        <p:nvSpPr>
          <p:cNvPr id="3" name="Footer Placeholder 2">
            <a:extLst>
              <a:ext uri="{FF2B5EF4-FFF2-40B4-BE49-F238E27FC236}">
                <a16:creationId xmlns:a16="http://schemas.microsoft.com/office/drawing/2014/main" id="{0E2B7D03-C37A-7D4F-AC9B-404664110EC6}"/>
              </a:ext>
            </a:extLst>
          </p:cNvPr>
          <p:cNvSpPr>
            <a:spLocks noGrp="1"/>
          </p:cNvSpPr>
          <p:nvPr>
            <p:ph type="ftr" sz="quarter" idx="3"/>
          </p:nvPr>
        </p:nvSpPr>
        <p:spPr/>
        <p:txBody>
          <a:bodyPr/>
          <a:lstStyle/>
          <a:p>
            <a:r>
              <a:rPr lang="en-US"/>
              <a:t>DBMS</a:t>
            </a:r>
            <a:endParaRPr lang="en-US" dirty="0"/>
          </a:p>
        </p:txBody>
      </p:sp>
      <p:sp>
        <p:nvSpPr>
          <p:cNvPr id="4" name="Slide Number Placeholder 3">
            <a:extLst>
              <a:ext uri="{FF2B5EF4-FFF2-40B4-BE49-F238E27FC236}">
                <a16:creationId xmlns:a16="http://schemas.microsoft.com/office/drawing/2014/main" id="{37559EDB-81B4-4D42-9FD9-718D2319E23A}"/>
              </a:ext>
            </a:extLst>
          </p:cNvPr>
          <p:cNvSpPr>
            <a:spLocks noGrp="1"/>
          </p:cNvSpPr>
          <p:nvPr>
            <p:ph type="sldNum" sz="quarter" idx="4"/>
          </p:nvPr>
        </p:nvSpPr>
        <p:spPr/>
        <p:txBody>
          <a:bodyPr/>
          <a:lstStyle/>
          <a:p>
            <a:fld id="{6A7BD299-4115-435C-9390-0BF281B3F2C8}" type="slidenum">
              <a:rPr lang="en-US" smtClean="0"/>
              <a:pPr/>
              <a:t>59</a:t>
            </a:fld>
            <a:endParaRPr lang="en-US" dirty="0"/>
          </a:p>
        </p:txBody>
      </p:sp>
    </p:spTree>
    <p:extLst>
      <p:ext uri="{BB962C8B-B14F-4D97-AF65-F5344CB8AC3E}">
        <p14:creationId xmlns:p14="http://schemas.microsoft.com/office/powerpoint/2010/main" val="32110509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t>Database is a collection of information organized for easy access, management and maintenance.</a:t>
            </a:r>
          </a:p>
          <a:p>
            <a:endParaRPr lang="en-US" dirty="0"/>
          </a:p>
          <a:p>
            <a:r>
              <a:rPr lang="en-US" dirty="0"/>
              <a:t>Examples:</a:t>
            </a:r>
          </a:p>
          <a:p>
            <a:pPr lvl="1"/>
            <a:r>
              <a:rPr lang="en-US" dirty="0"/>
              <a:t>Telephone directory</a:t>
            </a:r>
          </a:p>
          <a:p>
            <a:pPr lvl="1"/>
            <a:r>
              <a:rPr lang="en-US" dirty="0"/>
              <a:t>Customer data</a:t>
            </a:r>
          </a:p>
          <a:p>
            <a:pPr lvl="1"/>
            <a:r>
              <a:rPr lang="en-US" dirty="0"/>
              <a:t>Product inventory</a:t>
            </a:r>
          </a:p>
          <a:p>
            <a:pPr lvl="1"/>
            <a:r>
              <a:rPr lang="en-US" dirty="0"/>
              <a:t>Visitors’ register</a:t>
            </a:r>
          </a:p>
          <a:p>
            <a:pPr lvl="1"/>
            <a:r>
              <a:rPr lang="en-US" dirty="0"/>
              <a:t>Weather records</a:t>
            </a:r>
          </a:p>
          <a:p>
            <a:pPr lvl="1"/>
            <a:endParaRPr lang="en-US" dirty="0"/>
          </a:p>
          <a:p>
            <a:pPr lvl="1"/>
            <a:endParaRPr lang="en-US" dirty="0"/>
          </a:p>
          <a:p>
            <a:endParaRPr lang="en-US" dirty="0"/>
          </a:p>
        </p:txBody>
      </p:sp>
      <p:sp>
        <p:nvSpPr>
          <p:cNvPr id="4" name="Title 3"/>
          <p:cNvSpPr>
            <a:spLocks noGrp="1"/>
          </p:cNvSpPr>
          <p:nvPr>
            <p:ph type="title"/>
          </p:nvPr>
        </p:nvSpPr>
        <p:spPr/>
        <p:txBody>
          <a:bodyPr>
            <a:normAutofit fontScale="90000"/>
          </a:bodyPr>
          <a:lstStyle/>
          <a:p>
            <a:r>
              <a:rPr lang="en-US" dirty="0"/>
              <a:t>DATABASE </a:t>
            </a:r>
          </a:p>
        </p:txBody>
      </p:sp>
      <p:pic>
        <p:nvPicPr>
          <p:cNvPr id="6" name="Picture 5">
            <a:extLst>
              <a:ext uri="{FF2B5EF4-FFF2-40B4-BE49-F238E27FC236}">
                <a16:creationId xmlns:a16="http://schemas.microsoft.com/office/drawing/2014/main" id="{B302445D-0D69-6D44-9161-7DBB504E6DCC}"/>
              </a:ext>
            </a:extLst>
          </p:cNvPr>
          <p:cNvPicPr>
            <a:picLocks noChangeAspect="1"/>
          </p:cNvPicPr>
          <p:nvPr/>
        </p:nvPicPr>
        <p:blipFill>
          <a:blip r:embed="rId3"/>
          <a:stretch>
            <a:fillRect/>
          </a:stretch>
        </p:blipFill>
        <p:spPr>
          <a:xfrm>
            <a:off x="8987553" y="2715317"/>
            <a:ext cx="2163377" cy="2293180"/>
          </a:xfrm>
          <a:prstGeom prst="rect">
            <a:avLst/>
          </a:prstGeom>
        </p:spPr>
      </p:pic>
      <p:sp>
        <p:nvSpPr>
          <p:cNvPr id="15" name="Slide Number Placeholder 14">
            <a:extLst>
              <a:ext uri="{FF2B5EF4-FFF2-40B4-BE49-F238E27FC236}">
                <a16:creationId xmlns:a16="http://schemas.microsoft.com/office/drawing/2014/main" id="{93305B28-C456-BD47-9832-BDA85C157DDB}"/>
              </a:ext>
            </a:extLst>
          </p:cNvPr>
          <p:cNvSpPr>
            <a:spLocks noGrp="1"/>
          </p:cNvSpPr>
          <p:nvPr>
            <p:ph type="sldNum" sz="quarter" idx="4"/>
          </p:nvPr>
        </p:nvSpPr>
        <p:spPr/>
        <p:txBody>
          <a:bodyPr/>
          <a:lstStyle/>
          <a:p>
            <a:fld id="{6A7BD299-4115-435C-9390-0BF281B3F2C8}" type="slidenum">
              <a:rPr lang="en-US" smtClean="0"/>
              <a:pPr/>
              <a:t>6</a:t>
            </a:fld>
            <a:endParaRPr lang="en-US" dirty="0"/>
          </a:p>
        </p:txBody>
      </p:sp>
      <p:sp>
        <p:nvSpPr>
          <p:cNvPr id="2" name="Footer Placeholder 1">
            <a:extLst>
              <a:ext uri="{FF2B5EF4-FFF2-40B4-BE49-F238E27FC236}">
                <a16:creationId xmlns:a16="http://schemas.microsoft.com/office/drawing/2014/main" id="{85FE1E40-F914-3D48-A34D-B00870E94A77}"/>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372139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bg/>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
                                            <p:txEl>
                                              <p:pRg st="2" end="2"/>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
                                            <p:txEl>
                                              <p:pRg st="3" end="3"/>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
                                            <p:txEl>
                                              <p:pRg st="4" end="4"/>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
                                            <p:txEl>
                                              <p:pRg st="5" end="5"/>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5">
                                            <p:txEl>
                                              <p:pRg st="6" end="6"/>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a:xfrm>
            <a:off x="528354" y="1362671"/>
            <a:ext cx="7176590" cy="4883383"/>
          </a:xfrm>
        </p:spPr>
        <p:txBody>
          <a:bodyPr/>
          <a:lstStyle/>
          <a:p>
            <a:r>
              <a:rPr lang="en-US" dirty="0"/>
              <a:t>SELECT statement to retrieve the data from the database</a:t>
            </a:r>
          </a:p>
          <a:p>
            <a:r>
              <a:rPr lang="en-US" dirty="0"/>
              <a:t>Retrieves the data stored in relational tables</a:t>
            </a:r>
          </a:p>
          <a:p>
            <a:r>
              <a:rPr lang="en-US" dirty="0"/>
              <a:t>Never modifies or alters the data in the database</a:t>
            </a:r>
          </a:p>
          <a:p>
            <a:r>
              <a:rPr lang="en-US" dirty="0"/>
              <a:t>Provides a read-only method of extracting the data</a:t>
            </a:r>
          </a:p>
        </p:txBody>
      </p:sp>
      <p:sp>
        <p:nvSpPr>
          <p:cNvPr id="3" name="Title 2"/>
          <p:cNvSpPr>
            <a:spLocks noGrp="1"/>
          </p:cNvSpPr>
          <p:nvPr>
            <p:ph type="title"/>
          </p:nvPr>
        </p:nvSpPr>
        <p:spPr/>
        <p:txBody>
          <a:bodyPr/>
          <a:lstStyle/>
          <a:p>
            <a:r>
              <a:rPr lang="en-US"/>
              <a:t>RETRIEVING DATA USING THE SQL SELECT STATEMENT </a:t>
            </a:r>
            <a:endParaRPr lang="en-US" dirty="0"/>
          </a:p>
        </p:txBody>
      </p:sp>
      <p:pic>
        <p:nvPicPr>
          <p:cNvPr id="10" name="Picture 9">
            <a:extLst>
              <a:ext uri="{FF2B5EF4-FFF2-40B4-BE49-F238E27FC236}">
                <a16:creationId xmlns:a16="http://schemas.microsoft.com/office/drawing/2014/main" id="{20391BDC-9262-184F-B6E6-FC553C015E08}"/>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a:off x="6492346" y="3367943"/>
            <a:ext cx="4690286" cy="2878111"/>
          </a:xfrm>
          <a:prstGeom prst="rect">
            <a:avLst/>
          </a:prstGeom>
        </p:spPr>
      </p:pic>
    </p:spTree>
    <p:extLst>
      <p:ext uri="{BB962C8B-B14F-4D97-AF65-F5344CB8AC3E}">
        <p14:creationId xmlns:p14="http://schemas.microsoft.com/office/powerpoint/2010/main" val="26949034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TYPES OF SELECT STATEMENTS </a:t>
            </a:r>
          </a:p>
        </p:txBody>
      </p:sp>
      <p:grpSp>
        <p:nvGrpSpPr>
          <p:cNvPr id="7" name="Group 6"/>
          <p:cNvGrpSpPr/>
          <p:nvPr/>
        </p:nvGrpSpPr>
        <p:grpSpPr>
          <a:xfrm>
            <a:off x="1293738" y="2204688"/>
            <a:ext cx="2928208" cy="806400"/>
            <a:chOff x="3003" y="17749"/>
            <a:chExt cx="2928208" cy="806400"/>
          </a:xfrm>
        </p:grpSpPr>
        <p:sp>
          <p:nvSpPr>
            <p:cNvPr id="23" name="Rectangle 22"/>
            <p:cNvSpPr/>
            <p:nvPr/>
          </p:nvSpPr>
          <p:spPr>
            <a:xfrm>
              <a:off x="3003" y="17749"/>
              <a:ext cx="2928208" cy="806400"/>
            </a:xfrm>
            <a:prstGeom prst="rect">
              <a:avLst/>
            </a:prstGeom>
          </p:spPr>
          <p:style>
            <a:lnRef idx="2">
              <a:schemeClr val="accent2">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4" name="Rectangle 23"/>
            <p:cNvSpPr/>
            <p:nvPr/>
          </p:nvSpPr>
          <p:spPr>
            <a:xfrm>
              <a:off x="3003" y="17749"/>
              <a:ext cx="2928208" cy="8064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9136" tIns="113792" rIns="199136" bIns="113792" numCol="1" spcCol="1270" anchor="ctr" anchorCtr="0">
              <a:noAutofit/>
            </a:bodyPr>
            <a:lstStyle/>
            <a:p>
              <a:pPr lvl="0" algn="ctr" defTabSz="1244600">
                <a:lnSpc>
                  <a:spcPct val="90000"/>
                </a:lnSpc>
                <a:spcBef>
                  <a:spcPct val="0"/>
                </a:spcBef>
                <a:spcAft>
                  <a:spcPct val="35000"/>
                </a:spcAft>
              </a:pPr>
              <a:r>
                <a:rPr lang="en-US" sz="2800" kern="1200" dirty="0">
                  <a:latin typeface="Arial Narrow" panose="020B0604020202020204" pitchFamily="34" charset="0"/>
                  <a:cs typeface="Arial Narrow" panose="020B0604020202020204" pitchFamily="34" charset="0"/>
                </a:rPr>
                <a:t>Projection</a:t>
              </a:r>
            </a:p>
          </p:txBody>
        </p:sp>
      </p:grpSp>
      <p:grpSp>
        <p:nvGrpSpPr>
          <p:cNvPr id="8" name="Group 7"/>
          <p:cNvGrpSpPr/>
          <p:nvPr/>
        </p:nvGrpSpPr>
        <p:grpSpPr>
          <a:xfrm>
            <a:off x="1293738" y="3011088"/>
            <a:ext cx="2928208" cy="2388664"/>
            <a:chOff x="3003" y="824149"/>
            <a:chExt cx="2928208" cy="2388664"/>
          </a:xfrm>
        </p:grpSpPr>
        <p:sp>
          <p:nvSpPr>
            <p:cNvPr id="21" name="Rectangle 20"/>
            <p:cNvSpPr/>
            <p:nvPr/>
          </p:nvSpPr>
          <p:spPr>
            <a:xfrm>
              <a:off x="3003" y="824149"/>
              <a:ext cx="2928208" cy="2388664"/>
            </a:xfrm>
            <a:prstGeom prst="rect">
              <a:avLst/>
            </a:prstGeom>
          </p:spPr>
          <p:style>
            <a:lnRef idx="2">
              <a:schemeClr val="accent2">
                <a:tint val="40000"/>
                <a:alpha val="90000"/>
                <a:hueOff val="0"/>
                <a:satOff val="0"/>
                <a:lumOff val="0"/>
                <a:alphaOff val="0"/>
              </a:schemeClr>
            </a:lnRef>
            <a:fillRef idx="1">
              <a:schemeClr val="accent2">
                <a:tint val="40000"/>
                <a:alpha val="90000"/>
                <a:hueOff val="0"/>
                <a:satOff val="0"/>
                <a:lumOff val="0"/>
                <a:alphaOff val="0"/>
              </a:schemeClr>
            </a:fillRef>
            <a:effectRef idx="0">
              <a:schemeClr val="accent2">
                <a:tint val="40000"/>
                <a:alpha val="90000"/>
                <a:hueOff val="0"/>
                <a:satOff val="0"/>
                <a:lumOff val="0"/>
                <a:alphaOff val="0"/>
              </a:schemeClr>
            </a:effectRef>
            <a:fontRef idx="minor">
              <a:schemeClr val="dk1">
                <a:hueOff val="0"/>
                <a:satOff val="0"/>
                <a:lumOff val="0"/>
                <a:alphaOff val="0"/>
              </a:schemeClr>
            </a:fontRef>
          </p:style>
        </p:sp>
        <p:sp>
          <p:nvSpPr>
            <p:cNvPr id="22" name="Rectangle 21"/>
            <p:cNvSpPr/>
            <p:nvPr/>
          </p:nvSpPr>
          <p:spPr>
            <a:xfrm>
              <a:off x="3003" y="824149"/>
              <a:ext cx="2928208" cy="238866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algn="l" defTabSz="1244600">
                <a:lnSpc>
                  <a:spcPct val="90000"/>
                </a:lnSpc>
                <a:spcBef>
                  <a:spcPct val="0"/>
                </a:spcBef>
                <a:spcAft>
                  <a:spcPct val="15000"/>
                </a:spcAft>
              </a:pPr>
              <a:r>
                <a:rPr lang="en-US" sz="2800" kern="1200" dirty="0">
                  <a:latin typeface="Arial Narrow" panose="020B0604020202020204" pitchFamily="34" charset="0"/>
                  <a:cs typeface="Arial Narrow" panose="020B0604020202020204" pitchFamily="34" charset="0"/>
                </a:rPr>
                <a:t>Restricts the number of columns retrieved from the table</a:t>
              </a:r>
            </a:p>
          </p:txBody>
        </p:sp>
      </p:grpSp>
      <p:grpSp>
        <p:nvGrpSpPr>
          <p:cNvPr id="9" name="Group 8"/>
          <p:cNvGrpSpPr/>
          <p:nvPr/>
        </p:nvGrpSpPr>
        <p:grpSpPr>
          <a:xfrm>
            <a:off x="4631896" y="2204688"/>
            <a:ext cx="2928208" cy="806400"/>
            <a:chOff x="3341161" y="17749"/>
            <a:chExt cx="2928208" cy="806400"/>
          </a:xfrm>
        </p:grpSpPr>
        <p:sp>
          <p:nvSpPr>
            <p:cNvPr id="19" name="Rectangle 18"/>
            <p:cNvSpPr/>
            <p:nvPr/>
          </p:nvSpPr>
          <p:spPr>
            <a:xfrm>
              <a:off x="3341161" y="17749"/>
              <a:ext cx="2928208" cy="806400"/>
            </a:xfrm>
            <a:prstGeom prst="rect">
              <a:avLst/>
            </a:prstGeom>
            <a:solidFill>
              <a:srgbClr val="9CC755"/>
            </a:solidFill>
            <a:ln>
              <a:solidFill>
                <a:srgbClr val="9CC755"/>
              </a:solidFill>
            </a:ln>
          </p:spPr>
          <p:style>
            <a:lnRef idx="2">
              <a:scrgbClr r="0" g="0" b="0"/>
            </a:lnRef>
            <a:fillRef idx="1">
              <a:scrgbClr r="0" g="0" b="0"/>
            </a:fillRef>
            <a:effectRef idx="0">
              <a:schemeClr val="accent2">
                <a:hueOff val="-4347516"/>
                <a:satOff val="16366"/>
                <a:lumOff val="9117"/>
                <a:alphaOff val="0"/>
              </a:schemeClr>
            </a:effectRef>
            <a:fontRef idx="minor">
              <a:schemeClr val="lt1"/>
            </a:fontRef>
          </p:style>
        </p:sp>
        <p:sp>
          <p:nvSpPr>
            <p:cNvPr id="20" name="Rectangle 19"/>
            <p:cNvSpPr/>
            <p:nvPr/>
          </p:nvSpPr>
          <p:spPr>
            <a:xfrm>
              <a:off x="3341161" y="17749"/>
              <a:ext cx="2928208" cy="8064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9136" tIns="113792" rIns="199136" bIns="113792" numCol="1" spcCol="1270" anchor="ctr" anchorCtr="0">
              <a:noAutofit/>
            </a:bodyPr>
            <a:lstStyle/>
            <a:p>
              <a:pPr lvl="0" algn="ctr" defTabSz="1244600">
                <a:lnSpc>
                  <a:spcPct val="90000"/>
                </a:lnSpc>
                <a:spcBef>
                  <a:spcPct val="0"/>
                </a:spcBef>
                <a:spcAft>
                  <a:spcPct val="35000"/>
                </a:spcAft>
              </a:pPr>
              <a:r>
                <a:rPr lang="en-US" sz="2800" kern="1200" dirty="0">
                  <a:latin typeface="Arial Narrow" panose="020B0604020202020204" pitchFamily="34" charset="0"/>
                  <a:cs typeface="Arial Narrow" panose="020B0604020202020204" pitchFamily="34" charset="0"/>
                </a:rPr>
                <a:t>Selection</a:t>
              </a:r>
            </a:p>
          </p:txBody>
        </p:sp>
      </p:grpSp>
      <p:grpSp>
        <p:nvGrpSpPr>
          <p:cNvPr id="10" name="Group 9"/>
          <p:cNvGrpSpPr/>
          <p:nvPr/>
        </p:nvGrpSpPr>
        <p:grpSpPr>
          <a:xfrm>
            <a:off x="4631896" y="3011088"/>
            <a:ext cx="2928208" cy="2388664"/>
            <a:chOff x="3341161" y="824149"/>
            <a:chExt cx="2928208" cy="2388664"/>
          </a:xfrm>
        </p:grpSpPr>
        <p:sp>
          <p:nvSpPr>
            <p:cNvPr id="17" name="Rectangle 16"/>
            <p:cNvSpPr/>
            <p:nvPr/>
          </p:nvSpPr>
          <p:spPr>
            <a:xfrm>
              <a:off x="3341161" y="824149"/>
              <a:ext cx="2928208" cy="2388664"/>
            </a:xfrm>
            <a:prstGeom prst="rect">
              <a:avLst/>
            </a:prstGeom>
          </p:spPr>
          <p:style>
            <a:lnRef idx="2">
              <a:schemeClr val="accent2">
                <a:tint val="40000"/>
                <a:alpha val="90000"/>
                <a:hueOff val="-4530364"/>
                <a:satOff val="26384"/>
                <a:lumOff val="2343"/>
                <a:alphaOff val="0"/>
              </a:schemeClr>
            </a:lnRef>
            <a:fillRef idx="1">
              <a:schemeClr val="accent2">
                <a:tint val="40000"/>
                <a:alpha val="90000"/>
                <a:hueOff val="-4530364"/>
                <a:satOff val="26384"/>
                <a:lumOff val="2343"/>
                <a:alphaOff val="0"/>
              </a:schemeClr>
            </a:fillRef>
            <a:effectRef idx="0">
              <a:schemeClr val="accent2">
                <a:tint val="40000"/>
                <a:alpha val="90000"/>
                <a:hueOff val="-4530364"/>
                <a:satOff val="26384"/>
                <a:lumOff val="2343"/>
                <a:alphaOff val="0"/>
              </a:schemeClr>
            </a:effectRef>
            <a:fontRef idx="minor">
              <a:schemeClr val="dk1">
                <a:hueOff val="0"/>
                <a:satOff val="0"/>
                <a:lumOff val="0"/>
                <a:alphaOff val="0"/>
              </a:schemeClr>
            </a:fontRef>
          </p:style>
        </p:sp>
        <p:sp>
          <p:nvSpPr>
            <p:cNvPr id="18" name="Rectangle 17"/>
            <p:cNvSpPr/>
            <p:nvPr/>
          </p:nvSpPr>
          <p:spPr>
            <a:xfrm>
              <a:off x="3341161" y="824149"/>
              <a:ext cx="2928208" cy="238866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indent="-285750" defTabSz="1244600">
                <a:lnSpc>
                  <a:spcPct val="90000"/>
                </a:lnSpc>
                <a:spcBef>
                  <a:spcPct val="0"/>
                </a:spcBef>
                <a:spcAft>
                  <a:spcPct val="15000"/>
                </a:spcAft>
              </a:pPr>
              <a:r>
                <a:rPr lang="en-US" sz="2800" dirty="0">
                  <a:latin typeface="Arial Narrow" panose="020B0604020202020204" pitchFamily="34" charset="0"/>
                  <a:cs typeface="Arial Narrow" panose="020B0604020202020204" pitchFamily="34" charset="0"/>
                </a:rPr>
                <a:t>Restricts the number of rows retrieved from the table</a:t>
              </a:r>
            </a:p>
          </p:txBody>
        </p:sp>
      </p:grpSp>
      <p:grpSp>
        <p:nvGrpSpPr>
          <p:cNvPr id="11" name="Group 10"/>
          <p:cNvGrpSpPr/>
          <p:nvPr/>
        </p:nvGrpSpPr>
        <p:grpSpPr>
          <a:xfrm>
            <a:off x="7970054" y="2204688"/>
            <a:ext cx="2928208" cy="806400"/>
            <a:chOff x="6679319" y="17749"/>
            <a:chExt cx="2928208" cy="806400"/>
          </a:xfrm>
        </p:grpSpPr>
        <p:sp>
          <p:nvSpPr>
            <p:cNvPr id="15" name="Rectangle 14"/>
            <p:cNvSpPr/>
            <p:nvPr/>
          </p:nvSpPr>
          <p:spPr>
            <a:xfrm>
              <a:off x="6679319" y="17749"/>
              <a:ext cx="2928208" cy="806400"/>
            </a:xfrm>
            <a:prstGeom prst="rect">
              <a:avLst/>
            </a:prstGeom>
            <a:solidFill>
              <a:srgbClr val="FFC000"/>
            </a:solidFill>
          </p:spPr>
          <p:style>
            <a:lnRef idx="2">
              <a:schemeClr val="accent2">
                <a:hueOff val="-8695032"/>
                <a:satOff val="32731"/>
                <a:lumOff val="18235"/>
                <a:alphaOff val="0"/>
              </a:schemeClr>
            </a:lnRef>
            <a:fillRef idx="1">
              <a:schemeClr val="accent2">
                <a:hueOff val="-8695032"/>
                <a:satOff val="32731"/>
                <a:lumOff val="18235"/>
                <a:alphaOff val="0"/>
              </a:schemeClr>
            </a:fillRef>
            <a:effectRef idx="0">
              <a:schemeClr val="accent2">
                <a:hueOff val="-8695032"/>
                <a:satOff val="32731"/>
                <a:lumOff val="18235"/>
                <a:alphaOff val="0"/>
              </a:schemeClr>
            </a:effectRef>
            <a:fontRef idx="minor">
              <a:schemeClr val="lt1"/>
            </a:fontRef>
          </p:style>
        </p:sp>
        <p:sp>
          <p:nvSpPr>
            <p:cNvPr id="16" name="Rectangle 15"/>
            <p:cNvSpPr/>
            <p:nvPr/>
          </p:nvSpPr>
          <p:spPr>
            <a:xfrm>
              <a:off x="6679319" y="17749"/>
              <a:ext cx="2928208" cy="8064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99136" tIns="113792" rIns="199136" bIns="113792" numCol="1" spcCol="1270" anchor="ctr" anchorCtr="0">
              <a:noAutofit/>
            </a:bodyPr>
            <a:lstStyle/>
            <a:p>
              <a:pPr lvl="0" algn="ctr" defTabSz="1244600">
                <a:lnSpc>
                  <a:spcPct val="90000"/>
                </a:lnSpc>
                <a:spcBef>
                  <a:spcPct val="0"/>
                </a:spcBef>
                <a:spcAft>
                  <a:spcPct val="35000"/>
                </a:spcAft>
              </a:pPr>
              <a:r>
                <a:rPr lang="en-US" sz="2800" kern="1200" dirty="0">
                  <a:latin typeface="Arial Narrow" panose="020B0604020202020204" pitchFamily="34" charset="0"/>
                  <a:cs typeface="Arial Narrow" panose="020B0604020202020204" pitchFamily="34" charset="0"/>
                </a:rPr>
                <a:t>Join</a:t>
              </a:r>
            </a:p>
          </p:txBody>
        </p:sp>
      </p:grpSp>
      <p:grpSp>
        <p:nvGrpSpPr>
          <p:cNvPr id="12" name="Group 11"/>
          <p:cNvGrpSpPr/>
          <p:nvPr/>
        </p:nvGrpSpPr>
        <p:grpSpPr>
          <a:xfrm>
            <a:off x="7970054" y="3011088"/>
            <a:ext cx="2928208" cy="2388664"/>
            <a:chOff x="6679319" y="824149"/>
            <a:chExt cx="2928208" cy="2388664"/>
          </a:xfrm>
        </p:grpSpPr>
        <p:sp>
          <p:nvSpPr>
            <p:cNvPr id="13" name="Rectangle 12"/>
            <p:cNvSpPr/>
            <p:nvPr/>
          </p:nvSpPr>
          <p:spPr>
            <a:xfrm>
              <a:off x="6679319" y="824149"/>
              <a:ext cx="2928208" cy="2388664"/>
            </a:xfrm>
            <a:prstGeom prst="rect">
              <a:avLst/>
            </a:prstGeom>
          </p:spPr>
          <p:style>
            <a:lnRef idx="2">
              <a:schemeClr val="accent2">
                <a:tint val="40000"/>
                <a:alpha val="90000"/>
                <a:hueOff val="-9060729"/>
                <a:satOff val="52769"/>
                <a:lumOff val="4687"/>
                <a:alphaOff val="0"/>
              </a:schemeClr>
            </a:lnRef>
            <a:fillRef idx="1">
              <a:schemeClr val="accent2">
                <a:tint val="40000"/>
                <a:alpha val="90000"/>
                <a:hueOff val="-9060729"/>
                <a:satOff val="52769"/>
                <a:lumOff val="4687"/>
                <a:alphaOff val="0"/>
              </a:schemeClr>
            </a:fillRef>
            <a:effectRef idx="0">
              <a:schemeClr val="accent2">
                <a:tint val="40000"/>
                <a:alpha val="90000"/>
                <a:hueOff val="-9060729"/>
                <a:satOff val="52769"/>
                <a:lumOff val="4687"/>
                <a:alphaOff val="0"/>
              </a:schemeClr>
            </a:effectRef>
            <a:fontRef idx="minor">
              <a:schemeClr val="dk1">
                <a:hueOff val="0"/>
                <a:satOff val="0"/>
                <a:lumOff val="0"/>
                <a:alphaOff val="0"/>
              </a:schemeClr>
            </a:fontRef>
          </p:style>
        </p:sp>
        <p:sp>
          <p:nvSpPr>
            <p:cNvPr id="14" name="Rectangle 13"/>
            <p:cNvSpPr/>
            <p:nvPr/>
          </p:nvSpPr>
          <p:spPr>
            <a:xfrm>
              <a:off x="6679319" y="824149"/>
              <a:ext cx="2928208" cy="2388664"/>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49352" tIns="149352" rIns="199136" bIns="224028" numCol="1" spcCol="1270" anchor="t" anchorCtr="0">
              <a:noAutofit/>
            </a:bodyPr>
            <a:lstStyle/>
            <a:p>
              <a:pPr marL="0" lvl="1" indent="-285750" defTabSz="1244600">
                <a:lnSpc>
                  <a:spcPct val="90000"/>
                </a:lnSpc>
                <a:spcBef>
                  <a:spcPct val="0"/>
                </a:spcBef>
                <a:spcAft>
                  <a:spcPct val="15000"/>
                </a:spcAft>
              </a:pPr>
              <a:r>
                <a:rPr lang="en-US" sz="2800" dirty="0">
                  <a:latin typeface="Arial Narrow" panose="020B0604020202020204" pitchFamily="34" charset="0"/>
                  <a:cs typeface="Arial Narrow" panose="020B0604020202020204" pitchFamily="34" charset="0"/>
                </a:rPr>
                <a:t>Obtains data from multiple tables by specifying the relationship between them</a:t>
              </a:r>
            </a:p>
          </p:txBody>
        </p:sp>
      </p:grpSp>
      <p:sp>
        <p:nvSpPr>
          <p:cNvPr id="2" name="Slide Number Placeholder 1">
            <a:extLst>
              <a:ext uri="{FF2B5EF4-FFF2-40B4-BE49-F238E27FC236}">
                <a16:creationId xmlns:a16="http://schemas.microsoft.com/office/drawing/2014/main" id="{CDA79F33-9069-CC4C-9E1F-58E712281A24}"/>
              </a:ext>
            </a:extLst>
          </p:cNvPr>
          <p:cNvSpPr>
            <a:spLocks noGrp="1"/>
          </p:cNvSpPr>
          <p:nvPr>
            <p:ph type="sldNum" sz="quarter" idx="4"/>
          </p:nvPr>
        </p:nvSpPr>
        <p:spPr/>
        <p:txBody>
          <a:bodyPr/>
          <a:lstStyle/>
          <a:p>
            <a:fld id="{6A7BD299-4115-435C-9390-0BF281B3F2C8}" type="slidenum">
              <a:rPr lang="en-US" smtClean="0"/>
              <a:pPr/>
              <a:t>61</a:t>
            </a:fld>
            <a:endParaRPr lang="en-US" dirty="0"/>
          </a:p>
        </p:txBody>
      </p:sp>
      <p:sp>
        <p:nvSpPr>
          <p:cNvPr id="4" name="Footer Placeholder 3">
            <a:extLst>
              <a:ext uri="{FF2B5EF4-FFF2-40B4-BE49-F238E27FC236}">
                <a16:creationId xmlns:a16="http://schemas.microsoft.com/office/drawing/2014/main" id="{19CECB58-5431-F748-BF3E-D7EA36AB89DB}"/>
              </a:ext>
            </a:extLst>
          </p:cNvPr>
          <p:cNvSpPr>
            <a:spLocks noGrp="1"/>
          </p:cNvSpPr>
          <p:nvPr>
            <p:ph type="ftr" sz="quarter" idx="3"/>
          </p:nvPr>
        </p:nvSpPr>
        <p:spPr/>
        <p:txBody>
          <a:bodyPr/>
          <a:lstStyle/>
          <a:p>
            <a:r>
              <a:rPr lang="en-US"/>
              <a:t>DBMS</a:t>
            </a:r>
            <a:endParaRPr lang="en-US" dirty="0"/>
          </a:p>
        </p:txBody>
      </p:sp>
      <p:sp>
        <p:nvSpPr>
          <p:cNvPr id="25" name="Title 2"/>
          <p:cNvSpPr txBox="1">
            <a:spLocks/>
          </p:cNvSpPr>
          <p:nvPr/>
        </p:nvSpPr>
        <p:spPr>
          <a:xfrm>
            <a:off x="680754" y="5922356"/>
            <a:ext cx="9545006" cy="369812"/>
          </a:xfrm>
          <a:prstGeom prst="rect">
            <a:avLst/>
          </a:prstGeom>
        </p:spPr>
        <p:txBody>
          <a:bodyPr/>
          <a:lstStyle>
            <a:lvl1pPr algn="l" defTabSz="914400" rtl="0" eaLnBrk="1" latinLnBrk="0" hangingPunct="1">
              <a:lnSpc>
                <a:spcPct val="90000"/>
              </a:lnSpc>
              <a:spcBef>
                <a:spcPct val="0"/>
              </a:spcBef>
              <a:buNone/>
              <a:defRPr sz="2400" b="1" kern="1200" spc="-60" baseline="0">
                <a:solidFill>
                  <a:schemeClr val="tx1"/>
                </a:solidFill>
                <a:latin typeface="Helvetica LT Std Cond" panose="020B0506020202030204" pitchFamily="34" charset="0"/>
                <a:ea typeface="+mj-ea"/>
                <a:cs typeface="+mj-cs"/>
              </a:defRPr>
            </a:lvl1pPr>
          </a:lstStyle>
          <a:p>
            <a:r>
              <a:rPr lang="en-US" dirty="0" err="1" smtClean="0"/>
              <a:t>Mysql</a:t>
            </a:r>
            <a:r>
              <a:rPr lang="en-US" dirty="0" smtClean="0"/>
              <a:t>&gt; set </a:t>
            </a:r>
            <a:r>
              <a:rPr lang="en-US" dirty="0" err="1" smtClean="0"/>
              <a:t>sql_mode</a:t>
            </a:r>
            <a:r>
              <a:rPr lang="en-US" dirty="0" smtClean="0"/>
              <a:t>=</a:t>
            </a:r>
            <a:r>
              <a:rPr lang="en-US" dirty="0" err="1" smtClean="0"/>
              <a:t>only_full_group_by</a:t>
            </a:r>
            <a:r>
              <a:rPr lang="en-US" dirty="0" smtClean="0"/>
              <a:t>;</a:t>
            </a:r>
            <a:endParaRPr lang="en-US" dirty="0"/>
          </a:p>
        </p:txBody>
      </p:sp>
    </p:spTree>
    <p:extLst>
      <p:ext uri="{BB962C8B-B14F-4D97-AF65-F5344CB8AC3E}">
        <p14:creationId xmlns:p14="http://schemas.microsoft.com/office/powerpoint/2010/main" val="108229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lnSpcReduction="10000"/>
          </a:bodyPr>
          <a:lstStyle/>
          <a:p>
            <a:pPr>
              <a:spcBef>
                <a:spcPts val="1200"/>
              </a:spcBef>
            </a:pPr>
            <a:r>
              <a:rPr lang="en-US" dirty="0"/>
              <a:t>In its simplest form, a SELECT statement should have:</a:t>
            </a:r>
          </a:p>
          <a:p>
            <a:pPr lvl="1">
              <a:spcBef>
                <a:spcPts val="1200"/>
              </a:spcBef>
            </a:pPr>
            <a:r>
              <a:rPr lang="en-US" dirty="0"/>
              <a:t>A SELECT clause, which specifies the columns to be projected</a:t>
            </a:r>
          </a:p>
          <a:p>
            <a:pPr lvl="1">
              <a:spcBef>
                <a:spcPts val="1200"/>
              </a:spcBef>
            </a:pPr>
            <a:r>
              <a:rPr lang="en-US" dirty="0"/>
              <a:t>A FROM clause, which specifies the table/tables from which the data is to be retrieved</a:t>
            </a:r>
          </a:p>
          <a:p>
            <a:pPr marL="0" indent="0">
              <a:spcBef>
                <a:spcPct val="0"/>
              </a:spcBef>
              <a:buNone/>
            </a:pPr>
            <a:r>
              <a:rPr lang="en-IN" altLang="en-US" dirty="0">
                <a:solidFill>
                  <a:srgbClr val="000000"/>
                </a:solidFill>
                <a:latin typeface="Courier New" panose="02070309020205020404" pitchFamily="49" charset="0"/>
                <a:cs typeface="Courier New" panose="02070309020205020404" pitchFamily="49" charset="0"/>
              </a:rPr>
              <a:t>	SELECT {*|[DISTINCT] </a:t>
            </a:r>
            <a:r>
              <a:rPr lang="en-IN" altLang="en-US" dirty="0" err="1">
                <a:solidFill>
                  <a:srgbClr val="000000"/>
                </a:solidFill>
                <a:latin typeface="Courier New" panose="02070309020205020404" pitchFamily="49" charset="0"/>
                <a:cs typeface="Courier New" panose="02070309020205020404" pitchFamily="49" charset="0"/>
              </a:rPr>
              <a:t>column|expression</a:t>
            </a:r>
            <a:r>
              <a:rPr lang="en-IN" altLang="en-US" dirty="0">
                <a:solidFill>
                  <a:srgbClr val="000000"/>
                </a:solidFill>
                <a:latin typeface="Courier New" panose="02070309020205020404" pitchFamily="49" charset="0"/>
                <a:cs typeface="Courier New" panose="02070309020205020404" pitchFamily="49" charset="0"/>
              </a:rPr>
              <a:t> [alias],...}</a:t>
            </a:r>
          </a:p>
          <a:p>
            <a:pPr marL="0" indent="0">
              <a:spcBef>
                <a:spcPct val="0"/>
              </a:spcBef>
              <a:buNone/>
            </a:pPr>
            <a:r>
              <a:rPr lang="en-IN" altLang="en-US" dirty="0">
                <a:solidFill>
                  <a:srgbClr val="000000"/>
                </a:solidFill>
                <a:latin typeface="Courier New" panose="02070309020205020404" pitchFamily="49" charset="0"/>
                <a:cs typeface="Courier New" panose="02070309020205020404" pitchFamily="49" charset="0"/>
              </a:rPr>
              <a:t>	FROM table;</a:t>
            </a:r>
            <a:endParaRPr lang="en-US" dirty="0"/>
          </a:p>
          <a:p>
            <a:pPr>
              <a:spcBef>
                <a:spcPts val="1200"/>
              </a:spcBef>
            </a:pPr>
            <a:endParaRPr lang="en-US" dirty="0"/>
          </a:p>
          <a:p>
            <a:pPr>
              <a:spcBef>
                <a:spcPts val="1200"/>
              </a:spcBef>
            </a:pPr>
            <a:r>
              <a:rPr lang="en-US" dirty="0" err="1"/>
              <a:t>SELECTing</a:t>
            </a:r>
            <a:r>
              <a:rPr lang="en-US" dirty="0"/>
              <a:t> all columns</a:t>
            </a:r>
            <a:endParaRPr lang="en-US" altLang="en-US" dirty="0">
              <a:solidFill>
                <a:srgbClr val="000000"/>
              </a:solidFill>
              <a:latin typeface="Courier New" panose="02070309020205020404" pitchFamily="49" charset="0"/>
              <a:cs typeface="Courier New" panose="02070309020205020404" pitchFamily="49" charset="0"/>
            </a:endParaRPr>
          </a:p>
          <a:p>
            <a:pPr marL="0" indent="0">
              <a:spcBef>
                <a:spcPts val="120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b="1" dirty="0">
                <a:solidFill>
                  <a:srgbClr val="000000"/>
                </a:solidFill>
                <a:latin typeface="Courier New" panose="02070309020205020404" pitchFamily="49" charset="0"/>
                <a:cs typeface="Courier New" panose="02070309020205020404" pitchFamily="49" charset="0"/>
              </a:rPr>
              <a:t>* </a:t>
            </a:r>
            <a:r>
              <a:rPr lang="en-US" altLang="en-US" dirty="0">
                <a:solidFill>
                  <a:srgbClr val="000000"/>
                </a:solidFill>
                <a:latin typeface="Courier New" panose="02070309020205020404" pitchFamily="49" charset="0"/>
                <a:cs typeface="Courier New" panose="02070309020205020404" pitchFamily="49" charset="0"/>
              </a:rPr>
              <a:t>FROM Employees;</a:t>
            </a:r>
            <a:endParaRPr lang="en-US" dirty="0"/>
          </a:p>
          <a:p>
            <a:pPr>
              <a:spcBef>
                <a:spcPts val="1200"/>
              </a:spcBef>
            </a:pPr>
            <a:endParaRPr lang="en-US" dirty="0"/>
          </a:p>
          <a:p>
            <a:pPr>
              <a:spcBef>
                <a:spcPts val="1200"/>
              </a:spcBef>
            </a:pPr>
            <a:r>
              <a:rPr lang="en-US" dirty="0" err="1"/>
              <a:t>SELECTing</a:t>
            </a:r>
            <a:r>
              <a:rPr lang="en-US" dirty="0"/>
              <a:t> specific set of columns (PROJECTION)</a:t>
            </a:r>
            <a:r>
              <a:rPr lang="en-US" altLang="en-US" dirty="0">
                <a:solidFill>
                  <a:srgbClr val="000000"/>
                </a:solidFill>
                <a:latin typeface="Courier New" panose="02070309020205020404" pitchFamily="49" charset="0"/>
                <a:cs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employee_id</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first_name</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last_name</a:t>
            </a:r>
            <a:endParaRPr lang="en-US" altLang="en-US" dirty="0">
              <a:solidFill>
                <a:srgbClr val="000000"/>
              </a:solidFill>
              <a:latin typeface="Courier New" panose="02070309020205020404" pitchFamily="49" charset="0"/>
              <a:cs typeface="Courier New" panose="02070309020205020404" pitchFamily="49" charset="0"/>
            </a:endParaRP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p>
          <a:p>
            <a:pPr>
              <a:spcBef>
                <a:spcPts val="1200"/>
              </a:spcBef>
            </a:pPr>
            <a:endParaRPr lang="en-US" dirty="0"/>
          </a:p>
        </p:txBody>
      </p:sp>
      <p:sp>
        <p:nvSpPr>
          <p:cNvPr id="3" name="Title 2"/>
          <p:cNvSpPr>
            <a:spLocks noGrp="1"/>
          </p:cNvSpPr>
          <p:nvPr>
            <p:ph type="title"/>
          </p:nvPr>
        </p:nvSpPr>
        <p:spPr/>
        <p:txBody>
          <a:bodyPr/>
          <a:lstStyle/>
          <a:p>
            <a:r>
              <a:rPr lang="en-US" dirty="0"/>
              <a:t>BASIC SELECT STATEMENT </a:t>
            </a:r>
          </a:p>
        </p:txBody>
      </p:sp>
      <p:sp>
        <p:nvSpPr>
          <p:cNvPr id="4" name="Slide Number Placeholder 3">
            <a:extLst>
              <a:ext uri="{FF2B5EF4-FFF2-40B4-BE49-F238E27FC236}">
                <a16:creationId xmlns:a16="http://schemas.microsoft.com/office/drawing/2014/main" id="{F15E327D-6B6B-7C4F-993F-AABD95542042}"/>
              </a:ext>
            </a:extLst>
          </p:cNvPr>
          <p:cNvSpPr>
            <a:spLocks noGrp="1"/>
          </p:cNvSpPr>
          <p:nvPr>
            <p:ph type="sldNum" sz="quarter" idx="4"/>
          </p:nvPr>
        </p:nvSpPr>
        <p:spPr/>
        <p:txBody>
          <a:bodyPr/>
          <a:lstStyle/>
          <a:p>
            <a:fld id="{6A7BD299-4115-435C-9390-0BF281B3F2C8}" type="slidenum">
              <a:rPr lang="en-US" smtClean="0"/>
              <a:pPr/>
              <a:t>62</a:t>
            </a:fld>
            <a:endParaRPr lang="en-US" dirty="0"/>
          </a:p>
        </p:txBody>
      </p:sp>
      <p:sp>
        <p:nvSpPr>
          <p:cNvPr id="5" name="Footer Placeholder 4">
            <a:extLst>
              <a:ext uri="{FF2B5EF4-FFF2-40B4-BE49-F238E27FC236}">
                <a16:creationId xmlns:a16="http://schemas.microsoft.com/office/drawing/2014/main" id="{1121E51B-8246-9347-84C6-586A631A820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61121536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SQL statements are not case sensitive</a:t>
            </a:r>
          </a:p>
          <a:p>
            <a:r>
              <a:rPr lang="en-US" dirty="0"/>
              <a:t>Can be entered on one or more lines</a:t>
            </a:r>
          </a:p>
          <a:p>
            <a:r>
              <a:rPr lang="en-US" dirty="0"/>
              <a:t>Put the clauses (like SELECT, FROM,WHERE etc.) on separate lines (for easy editing and code maintenance)</a:t>
            </a:r>
          </a:p>
          <a:p>
            <a:r>
              <a:rPr lang="en-US" dirty="0"/>
              <a:t>Use indents are enhance readability</a:t>
            </a:r>
          </a:p>
          <a:p>
            <a:r>
              <a:rPr lang="en-US" dirty="0"/>
              <a:t>Terminate every SQL statement with a semicolon</a:t>
            </a:r>
          </a:p>
          <a:p>
            <a:endParaRPr lang="en-US" dirty="0"/>
          </a:p>
        </p:txBody>
      </p:sp>
      <p:sp>
        <p:nvSpPr>
          <p:cNvPr id="3" name="Title 2"/>
          <p:cNvSpPr>
            <a:spLocks noGrp="1"/>
          </p:cNvSpPr>
          <p:nvPr>
            <p:ph type="title"/>
          </p:nvPr>
        </p:nvSpPr>
        <p:spPr/>
        <p:txBody>
          <a:bodyPr/>
          <a:lstStyle/>
          <a:p>
            <a:r>
              <a:rPr lang="en-US" dirty="0"/>
              <a:t>GUIDELINES FOR SQL STATEMENTS </a:t>
            </a:r>
          </a:p>
        </p:txBody>
      </p:sp>
      <p:pic>
        <p:nvPicPr>
          <p:cNvPr id="7" name="Picture 6">
            <a:extLst>
              <a:ext uri="{FF2B5EF4-FFF2-40B4-BE49-F238E27FC236}">
                <a16:creationId xmlns:a16="http://schemas.microsoft.com/office/drawing/2014/main" id="{EFD931AE-04B5-A34B-8B01-C3D230FDE4AB}"/>
              </a:ext>
            </a:extLst>
          </p:cNvPr>
          <p:cNvPicPr>
            <a:picLocks noChangeAspect="1"/>
          </p:cNvPicPr>
          <p:nvPr/>
        </p:nvPicPr>
        <p:blipFill>
          <a:blip r:embed="rId3"/>
          <a:stretch>
            <a:fillRect/>
          </a:stretch>
        </p:blipFill>
        <p:spPr>
          <a:xfrm>
            <a:off x="8244590" y="3248418"/>
            <a:ext cx="2906341" cy="3066323"/>
          </a:xfrm>
          <a:prstGeom prst="rect">
            <a:avLst/>
          </a:prstGeom>
        </p:spPr>
      </p:pic>
      <p:sp>
        <p:nvSpPr>
          <p:cNvPr id="8" name="Rectangle 7">
            <a:extLst>
              <a:ext uri="{FF2B5EF4-FFF2-40B4-BE49-F238E27FC236}">
                <a16:creationId xmlns:a16="http://schemas.microsoft.com/office/drawing/2014/main" id="{1504EB03-0550-0843-9ECC-65DD95F5DDC2}"/>
              </a:ext>
            </a:extLst>
          </p:cNvPr>
          <p:cNvSpPr/>
          <p:nvPr/>
        </p:nvSpPr>
        <p:spPr>
          <a:xfrm rot="21407473">
            <a:off x="8334530" y="3978852"/>
            <a:ext cx="2638294" cy="2031325"/>
          </a:xfrm>
          <a:prstGeom prst="rect">
            <a:avLst/>
          </a:prstGeom>
        </p:spPr>
        <p:txBody>
          <a:bodyPr wrap="square">
            <a:spAutoFit/>
          </a:bodyPr>
          <a:lstStyle/>
          <a:p>
            <a:pPr algn="ctr"/>
            <a:r>
              <a:rPr lang="en-US" dirty="0"/>
              <a:t>Conventions for writing SQLs</a:t>
            </a:r>
          </a:p>
          <a:p>
            <a:pPr marL="285750" indent="-285750">
              <a:buFont typeface="Arial" panose="020B0604020202020204" pitchFamily="34" charset="0"/>
              <a:buChar char="•"/>
            </a:pPr>
            <a:r>
              <a:rPr lang="en-US" dirty="0"/>
              <a:t>Keywords in CAPITALS</a:t>
            </a:r>
          </a:p>
          <a:p>
            <a:pPr marL="285750" indent="-285750">
              <a:buFont typeface="Arial" panose="020B0604020202020204" pitchFamily="34" charset="0"/>
              <a:buChar char="•"/>
            </a:pPr>
            <a:r>
              <a:rPr lang="en-US" dirty="0"/>
              <a:t>Table names Initial capital</a:t>
            </a:r>
          </a:p>
          <a:p>
            <a:pPr marL="285750" indent="-285750">
              <a:buFont typeface="Arial" panose="020B0604020202020204" pitchFamily="34" charset="0"/>
              <a:buChar char="•"/>
            </a:pPr>
            <a:r>
              <a:rPr lang="en-US" dirty="0"/>
              <a:t>Column names in all small letters</a:t>
            </a:r>
          </a:p>
        </p:txBody>
      </p:sp>
      <p:sp>
        <p:nvSpPr>
          <p:cNvPr id="4" name="Footer Placeholder 3">
            <a:extLst>
              <a:ext uri="{FF2B5EF4-FFF2-40B4-BE49-F238E27FC236}">
                <a16:creationId xmlns:a16="http://schemas.microsoft.com/office/drawing/2014/main" id="{B64FC906-5BD5-1544-9050-46467FE87B97}"/>
              </a:ext>
            </a:extLst>
          </p:cNvPr>
          <p:cNvSpPr>
            <a:spLocks noGrp="1"/>
          </p:cNvSpPr>
          <p:nvPr>
            <p:ph type="ftr" sz="quarter" idx="3"/>
          </p:nvPr>
        </p:nvSpPr>
        <p:spPr/>
        <p:txBody>
          <a:bodyPr/>
          <a:lstStyle/>
          <a:p>
            <a:r>
              <a:rPr lang="en-US"/>
              <a:t>DBMS</a:t>
            </a:r>
            <a:endParaRPr lang="en-US" dirty="0"/>
          </a:p>
        </p:txBody>
      </p:sp>
      <p:sp>
        <p:nvSpPr>
          <p:cNvPr id="5" name="Slide Number Placeholder 4">
            <a:extLst>
              <a:ext uri="{FF2B5EF4-FFF2-40B4-BE49-F238E27FC236}">
                <a16:creationId xmlns:a16="http://schemas.microsoft.com/office/drawing/2014/main" id="{4898F542-5D4E-A344-897A-06066897659A}"/>
              </a:ext>
            </a:extLst>
          </p:cNvPr>
          <p:cNvSpPr>
            <a:spLocks noGrp="1"/>
          </p:cNvSpPr>
          <p:nvPr>
            <p:ph type="sldNum" sz="quarter" idx="4"/>
          </p:nvPr>
        </p:nvSpPr>
        <p:spPr/>
        <p:txBody>
          <a:bodyPr/>
          <a:lstStyle/>
          <a:p>
            <a:fld id="{6A7BD299-4115-435C-9390-0BF281B3F2C8}" type="slidenum">
              <a:rPr lang="en-US" smtClean="0"/>
              <a:pPr/>
              <a:t>63</a:t>
            </a:fld>
            <a:endParaRPr lang="en-US" dirty="0"/>
          </a:p>
        </p:txBody>
      </p:sp>
    </p:spTree>
    <p:extLst>
      <p:ext uri="{BB962C8B-B14F-4D97-AF65-F5344CB8AC3E}">
        <p14:creationId xmlns:p14="http://schemas.microsoft.com/office/powerpoint/2010/main" val="32211908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B7180C8-C15A-B04F-AC96-61E9F0D3F86B}"/>
              </a:ext>
            </a:extLst>
          </p:cNvPr>
          <p:cNvSpPr>
            <a:spLocks noGrp="1"/>
          </p:cNvSpPr>
          <p:nvPr>
            <p:ph type="title"/>
          </p:nvPr>
        </p:nvSpPr>
        <p:spPr/>
        <p:txBody>
          <a:bodyPr/>
          <a:lstStyle/>
          <a:p>
            <a:r>
              <a:rPr lang="en-US" dirty="0"/>
              <a:t>WHERE DOES SQL FIT IN THE APPLICATION ARCHITECTURE?</a:t>
            </a:r>
          </a:p>
        </p:txBody>
      </p:sp>
      <p:sp>
        <p:nvSpPr>
          <p:cNvPr id="3" name="Footer Placeholder 2"/>
          <p:cNvSpPr>
            <a:spLocks noGrp="1"/>
          </p:cNvSpPr>
          <p:nvPr>
            <p:ph type="ftr" sz="quarter" idx="3"/>
          </p:nvPr>
        </p:nvSpPr>
        <p:spPr/>
        <p:txBody>
          <a:bodyPr/>
          <a:lstStyle/>
          <a:p>
            <a:r>
              <a:rPr lang="en-US"/>
              <a:t>DBMS</a:t>
            </a:r>
          </a:p>
        </p:txBody>
      </p:sp>
      <p:sp>
        <p:nvSpPr>
          <p:cNvPr id="4" name="Slide Number Placeholder 3"/>
          <p:cNvSpPr>
            <a:spLocks noGrp="1"/>
          </p:cNvSpPr>
          <p:nvPr>
            <p:ph type="sldNum" sz="quarter" idx="4"/>
          </p:nvPr>
        </p:nvSpPr>
        <p:spPr/>
        <p:txBody>
          <a:bodyPr/>
          <a:lstStyle/>
          <a:p>
            <a:endParaRPr lang="en-US" sz="1400">
              <a:latin typeface="Times New Roman" pitchFamily="18" charset="0"/>
            </a:endParaRPr>
          </a:p>
          <a:p>
            <a:pPr algn="r"/>
            <a:r>
              <a:rPr lang="en-US"/>
              <a:t>Slide </a:t>
            </a:r>
            <a:fld id="{308CC66A-3035-4CDB-9D11-784AAA692D1F}" type="slidenum">
              <a:rPr lang="en-US" smtClean="0"/>
              <a:pPr algn="r"/>
              <a:t>64</a:t>
            </a:fld>
            <a:endParaRPr lang="en-US"/>
          </a:p>
        </p:txBody>
      </p:sp>
      <p:sp>
        <p:nvSpPr>
          <p:cNvPr id="6" name="Rectangle 2"/>
          <p:cNvSpPr>
            <a:spLocks noChangeArrowheads="1"/>
          </p:cNvSpPr>
          <p:nvPr/>
        </p:nvSpPr>
        <p:spPr bwMode="auto">
          <a:xfrm>
            <a:off x="1524001" y="-184666"/>
            <a:ext cx="184731" cy="36933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7" name="Object 6"/>
          <p:cNvGraphicFramePr>
            <a:graphicFrameLocks noChangeAspect="1"/>
          </p:cNvGraphicFramePr>
          <p:nvPr>
            <p:extLst>
              <p:ext uri="{D42A27DB-BD31-4B8C-83A1-F6EECF244321}">
                <p14:modId xmlns:p14="http://schemas.microsoft.com/office/powerpoint/2010/main" val="3832728782"/>
              </p:ext>
            </p:extLst>
          </p:nvPr>
        </p:nvGraphicFramePr>
        <p:xfrm>
          <a:off x="1458354" y="2312760"/>
          <a:ext cx="8884355" cy="2232479"/>
        </p:xfrm>
        <a:graphic>
          <a:graphicData uri="http://schemas.openxmlformats.org/presentationml/2006/ole">
            <mc:AlternateContent xmlns:mc="http://schemas.openxmlformats.org/markup-compatibility/2006">
              <mc:Choice xmlns:v="urn:schemas-microsoft-com:vml" Requires="v">
                <p:oleObj spid="_x0000_s1071" name="Visio" r:id="rId3" imgW="5595534" imgH="1399680" progId="Visio.Drawing.11">
                  <p:embed/>
                </p:oleObj>
              </mc:Choice>
              <mc:Fallback>
                <p:oleObj name="Visio" r:id="rId3" imgW="5595534" imgH="1399680" progId="Visio.Drawing.11">
                  <p:embed/>
                  <p:pic>
                    <p:nvPicPr>
                      <p:cNvPr id="7" name="Object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58354" y="2312760"/>
                        <a:ext cx="8884355" cy="2232479"/>
                      </a:xfrm>
                      <a:prstGeom prst="rect">
                        <a:avLst/>
                      </a:prstGeom>
                      <a:noFill/>
                      <a:extLst/>
                    </p:spPr>
                  </p:pic>
                </p:oleObj>
              </mc:Fallback>
            </mc:AlternateContent>
          </a:graphicData>
        </a:graphic>
      </p:graphicFrame>
      <p:sp>
        <p:nvSpPr>
          <p:cNvPr id="8" name="Oval 7"/>
          <p:cNvSpPr/>
          <p:nvPr/>
        </p:nvSpPr>
        <p:spPr bwMode="auto">
          <a:xfrm>
            <a:off x="5943600" y="2590800"/>
            <a:ext cx="2057400" cy="609600"/>
          </a:xfrm>
          <a:prstGeom prst="ellipse">
            <a:avLst/>
          </a:prstGeom>
          <a:noFill/>
          <a:ln w="25400"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2400">
              <a:latin typeface="Times New Roman" pitchFamily="18" charset="0"/>
            </a:endParaRPr>
          </a:p>
        </p:txBody>
      </p:sp>
    </p:spTree>
    <p:extLst>
      <p:ext uri="{BB962C8B-B14F-4D97-AF65-F5344CB8AC3E}">
        <p14:creationId xmlns:p14="http://schemas.microsoft.com/office/powerpoint/2010/main" val="383932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858982"/>
            <a:ext cx="11248010" cy="5818909"/>
          </a:xfrm>
        </p:spPr>
        <p:txBody>
          <a:bodyPr>
            <a:normAutofit lnSpcReduction="10000"/>
          </a:bodyPr>
          <a:lstStyle/>
          <a:p>
            <a:r>
              <a:rPr lang="en-US" dirty="0"/>
              <a:t>Calculations like – addition(+), subtraction(-), multiplication( *) and division ( / ) can be performed on the data retrieved from the </a:t>
            </a:r>
            <a:r>
              <a:rPr lang="en-US" dirty="0" smtClean="0"/>
              <a:t>tables</a:t>
            </a:r>
          </a:p>
          <a:p>
            <a:endParaRPr lang="en-US" dirty="0"/>
          </a:p>
          <a:p>
            <a:r>
              <a:rPr lang="en-US" dirty="0" smtClean="0"/>
              <a:t>Display </a:t>
            </a:r>
            <a:r>
              <a:rPr lang="en-US" dirty="0" err="1" smtClean="0"/>
              <a:t>lastname</a:t>
            </a:r>
            <a:r>
              <a:rPr lang="en-US" dirty="0" smtClean="0"/>
              <a:t>, salary and ADD 300 to salary of all employees:</a:t>
            </a:r>
            <a:endParaRPr lang="en-US" dirty="0"/>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last_name</a:t>
            </a:r>
            <a:r>
              <a:rPr lang="en-US" altLang="en-US" dirty="0">
                <a:solidFill>
                  <a:srgbClr val="000000"/>
                </a:solidFill>
                <a:latin typeface="Courier New" panose="02070309020205020404" pitchFamily="49" charset="0"/>
                <a:cs typeface="Courier New" panose="02070309020205020404" pitchFamily="49" charset="0"/>
              </a:rPr>
              <a:t>, salary, </a:t>
            </a:r>
            <a:r>
              <a:rPr lang="en-US" altLang="en-US" dirty="0">
                <a:solidFill>
                  <a:srgbClr val="C00000"/>
                </a:solidFill>
                <a:latin typeface="Courier New" panose="02070309020205020404" pitchFamily="49" charset="0"/>
                <a:cs typeface="Courier New" panose="02070309020205020404" pitchFamily="49" charset="0"/>
              </a:rPr>
              <a:t>salary + 300</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endParaRPr lang="en-US" altLang="en-US" sz="2400" dirty="0"/>
          </a:p>
          <a:p>
            <a:pPr lvl="1" indent="-457200" defTabSz="527975">
              <a:spcAft>
                <a:spcPts val="600"/>
              </a:spcAft>
              <a:buSzPct val="100000"/>
              <a:buFont typeface="Wingdings" pitchFamily="2" charset="2"/>
              <a:buChar char="Ø"/>
            </a:pPr>
            <a:r>
              <a:rPr lang="en-US" altLang="en-US" sz="2400" dirty="0"/>
              <a:t>The column </a:t>
            </a:r>
            <a:r>
              <a:rPr lang="en-US" altLang="en-US" sz="2400" dirty="0">
                <a:solidFill>
                  <a:srgbClr val="C00000"/>
                </a:solidFill>
              </a:rPr>
              <a:t>salary + 300 </a:t>
            </a:r>
            <a:r>
              <a:rPr lang="en-US" altLang="en-US" sz="2400" dirty="0"/>
              <a:t>is a computed column</a:t>
            </a:r>
            <a:endParaRPr lang="en-US" dirty="0"/>
          </a:p>
          <a:p>
            <a:r>
              <a:rPr lang="en-US" dirty="0"/>
              <a:t>Display </a:t>
            </a:r>
            <a:r>
              <a:rPr lang="en-US" dirty="0" err="1" smtClean="0"/>
              <a:t>firstname</a:t>
            </a:r>
            <a:r>
              <a:rPr lang="en-US" dirty="0"/>
              <a:t>, salary and Annual compensation of salary </a:t>
            </a:r>
            <a:r>
              <a:rPr lang="en-US" dirty="0" smtClean="0"/>
              <a:t>of </a:t>
            </a:r>
            <a:r>
              <a:rPr lang="en-US" dirty="0"/>
              <a:t>each </a:t>
            </a:r>
            <a:r>
              <a:rPr lang="en-US" dirty="0" smtClean="0"/>
              <a:t>employee by adding an </a:t>
            </a:r>
            <a:r>
              <a:rPr lang="en-US" dirty="0"/>
              <a:t>one time bonus of $500</a:t>
            </a:r>
          </a:p>
          <a:p>
            <a:endParaRPr lang="en-US" dirty="0"/>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first_name,</a:t>
            </a:r>
            <a:r>
              <a:rPr lang="en-US" altLang="en-US" dirty="0" err="1">
                <a:solidFill>
                  <a:srgbClr val="C00000"/>
                </a:solidFill>
                <a:latin typeface="Courier New" panose="02070309020205020404" pitchFamily="49" charset="0"/>
                <a:cs typeface="Courier New" panose="02070309020205020404" pitchFamily="49" charset="0"/>
              </a:rPr>
              <a:t>salary</a:t>
            </a:r>
            <a:r>
              <a:rPr lang="en-US" altLang="en-US" dirty="0">
                <a:solidFill>
                  <a:srgbClr val="C00000"/>
                </a:solidFill>
                <a:latin typeface="Courier New" panose="02070309020205020404" pitchFamily="49" charset="0"/>
                <a:cs typeface="Courier New" panose="02070309020205020404" pitchFamily="49" charset="0"/>
              </a:rPr>
              <a:t>*12 + 500</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p>
          <a:p>
            <a:pPr>
              <a:spcBef>
                <a:spcPct val="0"/>
              </a:spcBef>
            </a:pPr>
            <a:endParaRPr lang="en-US" dirty="0"/>
          </a:p>
          <a:p>
            <a:pPr>
              <a:spcBef>
                <a:spcPct val="0"/>
              </a:spcBef>
            </a:pPr>
            <a:r>
              <a:rPr lang="en-US" dirty="0"/>
              <a:t>Get the employee first name, last name and the annual compensation of employees, by providing a monthly bonus of $100 (Check operator precedence)</a:t>
            </a:r>
          </a:p>
          <a:p>
            <a:pPr>
              <a:spcBef>
                <a:spcPct val="0"/>
              </a:spcBef>
            </a:pPr>
            <a:endParaRPr lang="en-US" dirty="0"/>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SELECT </a:t>
            </a:r>
            <a:r>
              <a:rPr lang="en-US" altLang="en-US" dirty="0" err="1">
                <a:solidFill>
                  <a:srgbClr val="000000"/>
                </a:solidFill>
                <a:latin typeface="Courier New" panose="02070309020205020404" pitchFamily="49" charset="0"/>
                <a:cs typeface="Courier New" panose="02070309020205020404" pitchFamily="49" charset="0"/>
              </a:rPr>
              <a:t>first_name</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err="1">
                <a:solidFill>
                  <a:srgbClr val="000000"/>
                </a:solidFill>
                <a:latin typeface="Courier New" panose="02070309020205020404" pitchFamily="49" charset="0"/>
                <a:cs typeface="Courier New" panose="02070309020205020404" pitchFamily="49" charset="0"/>
              </a:rPr>
              <a:t>last_name</a:t>
            </a:r>
            <a:r>
              <a:rPr lang="en-US" altLang="en-US" dirty="0">
                <a:solidFill>
                  <a:srgbClr val="000000"/>
                </a:solidFill>
                <a:latin typeface="Courier New" panose="02070309020205020404" pitchFamily="49" charset="0"/>
                <a:cs typeface="Courier New" panose="02070309020205020404" pitchFamily="49" charset="0"/>
              </a:rPr>
              <a:t>, </a:t>
            </a:r>
            <a:r>
              <a:rPr lang="en-US" altLang="en-US" dirty="0">
                <a:solidFill>
                  <a:srgbClr val="C00000"/>
                </a:solidFill>
                <a:latin typeface="Courier New" panose="02070309020205020404" pitchFamily="49" charset="0"/>
                <a:cs typeface="Courier New" panose="02070309020205020404" pitchFamily="49" charset="0"/>
              </a:rPr>
              <a:t>(salary+100)*12</a:t>
            </a:r>
          </a:p>
          <a:p>
            <a:pPr marL="0" indent="0">
              <a:spcBef>
                <a:spcPct val="0"/>
              </a:spcBef>
              <a:buNone/>
            </a:pPr>
            <a:r>
              <a:rPr lang="en-US" altLang="en-US" dirty="0">
                <a:solidFill>
                  <a:srgbClr val="000000"/>
                </a:solidFill>
                <a:latin typeface="Courier New" panose="02070309020205020404" pitchFamily="49" charset="0"/>
                <a:cs typeface="Courier New" panose="02070309020205020404" pitchFamily="49" charset="0"/>
              </a:rPr>
              <a:t>	FROM Employees;</a:t>
            </a:r>
          </a:p>
        </p:txBody>
      </p:sp>
      <p:sp>
        <p:nvSpPr>
          <p:cNvPr id="3" name="Title 2"/>
          <p:cNvSpPr>
            <a:spLocks noGrp="1"/>
          </p:cNvSpPr>
          <p:nvPr>
            <p:ph type="title"/>
          </p:nvPr>
        </p:nvSpPr>
        <p:spPr>
          <a:xfrm>
            <a:off x="528354" y="89406"/>
            <a:ext cx="9545006" cy="369812"/>
          </a:xfrm>
        </p:spPr>
        <p:txBody>
          <a:bodyPr/>
          <a:lstStyle/>
          <a:p>
            <a:r>
              <a:rPr lang="en-US" dirty="0"/>
              <a:t>ARITHMETIC EXPRESSION IN SELECT </a:t>
            </a:r>
          </a:p>
        </p:txBody>
      </p:sp>
      <p:sp>
        <p:nvSpPr>
          <p:cNvPr id="4" name="Slide Number Placeholder 3">
            <a:extLst>
              <a:ext uri="{FF2B5EF4-FFF2-40B4-BE49-F238E27FC236}">
                <a16:creationId xmlns:a16="http://schemas.microsoft.com/office/drawing/2014/main" id="{ABF5053D-E8CF-B540-918E-00D4E8C5B6F4}"/>
              </a:ext>
            </a:extLst>
          </p:cNvPr>
          <p:cNvSpPr>
            <a:spLocks noGrp="1"/>
          </p:cNvSpPr>
          <p:nvPr>
            <p:ph type="sldNum" sz="quarter" idx="4"/>
          </p:nvPr>
        </p:nvSpPr>
        <p:spPr/>
        <p:txBody>
          <a:bodyPr/>
          <a:lstStyle/>
          <a:p>
            <a:fld id="{6A7BD299-4115-435C-9390-0BF281B3F2C8}" type="slidenum">
              <a:rPr lang="en-US" smtClean="0"/>
              <a:pPr/>
              <a:t>65</a:t>
            </a:fld>
            <a:endParaRPr lang="en-US" dirty="0"/>
          </a:p>
        </p:txBody>
      </p:sp>
      <p:sp>
        <p:nvSpPr>
          <p:cNvPr id="5" name="Footer Placeholder 4">
            <a:extLst>
              <a:ext uri="{FF2B5EF4-FFF2-40B4-BE49-F238E27FC236}">
                <a16:creationId xmlns:a16="http://schemas.microsoft.com/office/drawing/2014/main" id="{A2ACAF28-4134-7340-B89F-5D9054F8803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693142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anim calcmode="lin" valueType="num">
                                      <p:cBhvr additive="base">
                                        <p:cTn id="23"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2">
                                            <p:txEl>
                                              <p:pRg st="6" end="6"/>
                                            </p:txEl>
                                          </p:spTgt>
                                        </p:tgtEl>
                                        <p:attrNameLst>
                                          <p:attrName>style.visibility</p:attrName>
                                        </p:attrNameLst>
                                      </p:cBhvr>
                                      <p:to>
                                        <p:strVal val="visible"/>
                                      </p:to>
                                    </p:set>
                                    <p:anim calcmode="lin" valueType="num">
                                      <p:cBhvr additive="base">
                                        <p:cTn id="29"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anim calcmode="lin" valueType="num">
                                      <p:cBhvr additive="base">
                                        <p:cTn id="35"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2">
                                            <p:txEl>
                                              <p:pRg st="11" end="11"/>
                                            </p:txEl>
                                          </p:spTgt>
                                        </p:tgtEl>
                                        <p:attrNameLst>
                                          <p:attrName>style.visibility</p:attrName>
                                        </p:attrNameLst>
                                      </p:cBhvr>
                                      <p:to>
                                        <p:strVal val="visible"/>
                                      </p:to>
                                    </p:set>
                                    <p:anim calcmode="lin" valueType="num">
                                      <p:cBhvr additive="base">
                                        <p:cTn id="41" dur="500" fill="hold"/>
                                        <p:tgtEl>
                                          <p:spTgt spid="2">
                                            <p:txEl>
                                              <p:pRg st="11" end="11"/>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2">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2">
                                            <p:txEl>
                                              <p:pRg st="13" end="13"/>
                                            </p:txEl>
                                          </p:spTgt>
                                        </p:tgtEl>
                                        <p:attrNameLst>
                                          <p:attrName>style.visibility</p:attrName>
                                        </p:attrNameLst>
                                      </p:cBhvr>
                                      <p:to>
                                        <p:strVal val="visible"/>
                                      </p:to>
                                    </p:set>
                                    <p:anim calcmode="lin" valueType="num">
                                      <p:cBhvr additive="base">
                                        <p:cTn id="47" dur="500" fill="hold"/>
                                        <p:tgtEl>
                                          <p:spTgt spid="2">
                                            <p:txEl>
                                              <p:pRg st="13" end="13"/>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2">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3" y="789709"/>
            <a:ext cx="11275719" cy="5525032"/>
          </a:xfrm>
        </p:spPr>
        <p:txBody>
          <a:bodyPr>
            <a:noAutofit/>
          </a:bodyPr>
          <a:lstStyle/>
          <a:p>
            <a:r>
              <a:rPr lang="en-US" sz="2800" dirty="0"/>
              <a:t>SQL uses the name of the selected column as the column heading</a:t>
            </a:r>
          </a:p>
          <a:p>
            <a:r>
              <a:rPr lang="en-US" sz="2800" dirty="0" smtClean="0"/>
              <a:t>Display the computation </a:t>
            </a:r>
            <a:r>
              <a:rPr lang="en-US" sz="2800" dirty="0"/>
              <a:t>“(salary + salary * </a:t>
            </a:r>
            <a:r>
              <a:rPr lang="en-US" sz="2800" dirty="0" err="1"/>
              <a:t>commission_pct</a:t>
            </a:r>
            <a:r>
              <a:rPr lang="en-US" sz="2800" dirty="0"/>
              <a:t>)” </a:t>
            </a:r>
            <a:r>
              <a:rPr lang="en-US" sz="2800" dirty="0" smtClean="0"/>
              <a:t>as </a:t>
            </a:r>
            <a:r>
              <a:rPr lang="en-US" sz="2800" dirty="0" err="1" smtClean="0"/>
              <a:t>monthly_gross</a:t>
            </a:r>
            <a:endParaRPr lang="en-US" sz="2800" dirty="0" smtClean="0"/>
          </a:p>
          <a:p>
            <a:r>
              <a:rPr lang="en-US" altLang="en-US" sz="2800" dirty="0" smtClean="0">
                <a:solidFill>
                  <a:srgbClr val="000000"/>
                </a:solidFill>
                <a:latin typeface="Courier New" panose="02070309020205020404" pitchFamily="49" charset="0"/>
                <a:cs typeface="Courier New" panose="02070309020205020404" pitchFamily="49" charset="0"/>
              </a:rPr>
              <a:t>	SELECT </a:t>
            </a:r>
            <a:r>
              <a:rPr lang="en-US" altLang="en-US" sz="2800" dirty="0" err="1">
                <a:solidFill>
                  <a:srgbClr val="000000"/>
                </a:solidFill>
                <a:latin typeface="Courier New" panose="02070309020205020404" pitchFamily="49" charset="0"/>
                <a:cs typeface="Courier New" panose="02070309020205020404" pitchFamily="49" charset="0"/>
              </a:rPr>
              <a:t>first_name</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err="1">
                <a:solidFill>
                  <a:srgbClr val="000000"/>
                </a:solidFill>
                <a:latin typeface="Courier New" panose="02070309020205020404" pitchFamily="49" charset="0"/>
                <a:cs typeface="Courier New" panose="02070309020205020404" pitchFamily="49" charset="0"/>
              </a:rPr>
              <a:t>last_name</a:t>
            </a:r>
            <a:r>
              <a:rPr lang="en-US" altLang="en-US" sz="2800" dirty="0">
                <a:solidFill>
                  <a:srgbClr val="000000"/>
                </a:solidFill>
                <a:latin typeface="Courier New" panose="02070309020205020404" pitchFamily="49" charset="0"/>
                <a:cs typeface="Courier New" panose="02070309020205020404" pitchFamily="49" charset="0"/>
              </a:rPr>
              <a:t>,</a:t>
            </a:r>
          </a:p>
          <a:p>
            <a:pPr marL="0" indent="0">
              <a:spcBef>
                <a:spcPct val="0"/>
              </a:spcBef>
              <a:buNone/>
            </a:pP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a:solidFill>
                  <a:schemeClr val="tx1"/>
                </a:solidFill>
                <a:latin typeface="Courier New" panose="02070309020205020404" pitchFamily="49" charset="0"/>
                <a:cs typeface="Courier New" panose="02070309020205020404" pitchFamily="49" charset="0"/>
              </a:rPr>
              <a:t>(salary + salary * </a:t>
            </a:r>
            <a:r>
              <a:rPr lang="en-US" altLang="en-US" sz="2800" dirty="0" err="1">
                <a:solidFill>
                  <a:schemeClr val="tx1"/>
                </a:solidFill>
                <a:latin typeface="Courier New" panose="02070309020205020404" pitchFamily="49" charset="0"/>
                <a:cs typeface="Courier New" panose="02070309020205020404" pitchFamily="49" charset="0"/>
              </a:rPr>
              <a:t>commission_pct</a:t>
            </a:r>
            <a:r>
              <a:rPr lang="en-US" altLang="en-US" sz="2800" dirty="0">
                <a:solidFill>
                  <a:schemeClr val="tx1"/>
                </a:solidFill>
                <a:latin typeface="Courier New" panose="02070309020205020404" pitchFamily="49" charset="0"/>
                <a:cs typeface="Courier New" panose="02070309020205020404" pitchFamily="49" charset="0"/>
              </a:rPr>
              <a:t>)</a:t>
            </a:r>
            <a:r>
              <a:rPr lang="en-US" altLang="en-US" sz="2800" dirty="0">
                <a:solidFill>
                  <a:srgbClr val="C00000"/>
                </a:solidFill>
                <a:latin typeface="Courier New" panose="02070309020205020404" pitchFamily="49" charset="0"/>
                <a:cs typeface="Courier New" panose="02070309020205020404" pitchFamily="49" charset="0"/>
              </a:rPr>
              <a:t> AS </a:t>
            </a:r>
            <a:r>
              <a:rPr lang="en-US" altLang="en-US" sz="2800" dirty="0" smtClean="0">
                <a:solidFill>
                  <a:srgbClr val="C00000"/>
                </a:solidFill>
                <a:latin typeface="Courier New" panose="02070309020205020404" pitchFamily="49" charset="0"/>
                <a:cs typeface="Courier New" panose="02070309020205020404" pitchFamily="49" charset="0"/>
              </a:rPr>
              <a:t>   </a:t>
            </a:r>
          </a:p>
          <a:p>
            <a:pPr marL="0" indent="0">
              <a:spcBef>
                <a:spcPct val="0"/>
              </a:spcBef>
              <a:buNone/>
            </a:pPr>
            <a:r>
              <a:rPr lang="en-US" altLang="en-US" sz="2800" dirty="0">
                <a:solidFill>
                  <a:srgbClr val="C00000"/>
                </a:solidFill>
                <a:latin typeface="Courier New" panose="02070309020205020404" pitchFamily="49" charset="0"/>
                <a:cs typeface="Courier New" panose="02070309020205020404" pitchFamily="49" charset="0"/>
              </a:rPr>
              <a:t> </a:t>
            </a:r>
            <a:r>
              <a:rPr lang="en-US" altLang="en-US" sz="2800" dirty="0" smtClean="0">
                <a:solidFill>
                  <a:srgbClr val="C00000"/>
                </a:solidFill>
                <a:latin typeface="Courier New" panose="02070309020205020404" pitchFamily="49" charset="0"/>
                <a:cs typeface="Courier New" panose="02070309020205020404" pitchFamily="49" charset="0"/>
              </a:rPr>
              <a:t>       </a:t>
            </a:r>
            <a:r>
              <a:rPr lang="en-US" altLang="en-US" sz="2800" dirty="0" err="1" smtClean="0">
                <a:solidFill>
                  <a:srgbClr val="C00000"/>
                </a:solidFill>
                <a:latin typeface="Courier New" panose="02070309020205020404" pitchFamily="49" charset="0"/>
                <a:cs typeface="Courier New" panose="02070309020205020404" pitchFamily="49" charset="0"/>
              </a:rPr>
              <a:t>monthly_gross</a:t>
            </a:r>
            <a:r>
              <a:rPr lang="en-US" altLang="en-US" sz="2800" dirty="0" smtClean="0">
                <a:solidFill>
                  <a:srgbClr val="C00000"/>
                </a:solidFill>
                <a:latin typeface="Courier New" panose="02070309020205020404" pitchFamily="49" charset="0"/>
                <a:cs typeface="Courier New" panose="02070309020205020404" pitchFamily="49" charset="0"/>
              </a:rPr>
              <a:t> </a:t>
            </a:r>
            <a:r>
              <a:rPr lang="en-US" altLang="en-US" sz="2800" dirty="0" smtClean="0">
                <a:solidFill>
                  <a:srgbClr val="000000"/>
                </a:solidFill>
                <a:latin typeface="Courier New" panose="02070309020205020404" pitchFamily="49" charset="0"/>
                <a:cs typeface="Courier New" panose="02070309020205020404" pitchFamily="49" charset="0"/>
              </a:rPr>
              <a:t>FROM </a:t>
            </a:r>
            <a:r>
              <a:rPr lang="en-US" altLang="en-US" sz="2800" dirty="0">
                <a:solidFill>
                  <a:srgbClr val="000000"/>
                </a:solidFill>
                <a:latin typeface="Courier New" panose="02070309020205020404" pitchFamily="49" charset="0"/>
                <a:cs typeface="Courier New" panose="02070309020205020404" pitchFamily="49" charset="0"/>
              </a:rPr>
              <a:t>Employees;</a:t>
            </a:r>
          </a:p>
          <a:p>
            <a:endParaRPr lang="en-US" sz="2800" dirty="0"/>
          </a:p>
          <a:p>
            <a:pPr marL="0" indent="0">
              <a:spcBef>
                <a:spcPct val="0"/>
              </a:spcBef>
              <a:buNone/>
            </a:pPr>
            <a:r>
              <a:rPr lang="en-US" altLang="en-US" sz="2800" dirty="0">
                <a:solidFill>
                  <a:srgbClr val="000000"/>
                </a:solidFill>
                <a:latin typeface="Courier New" panose="02070309020205020404" pitchFamily="49" charset="0"/>
                <a:cs typeface="Courier New" panose="02070309020205020404" pitchFamily="49" charset="0"/>
              </a:rPr>
              <a:t>	SELECT </a:t>
            </a:r>
            <a:r>
              <a:rPr lang="en-US" altLang="en-US" sz="2800" dirty="0" err="1">
                <a:solidFill>
                  <a:srgbClr val="000000"/>
                </a:solidFill>
                <a:latin typeface="Courier New" panose="02070309020205020404" pitchFamily="49" charset="0"/>
                <a:cs typeface="Courier New" panose="02070309020205020404" pitchFamily="49" charset="0"/>
              </a:rPr>
              <a:t>first_name</a:t>
            </a: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err="1">
                <a:solidFill>
                  <a:srgbClr val="000000"/>
                </a:solidFill>
                <a:latin typeface="Courier New" panose="02070309020205020404" pitchFamily="49" charset="0"/>
                <a:cs typeface="Courier New" panose="02070309020205020404" pitchFamily="49" charset="0"/>
              </a:rPr>
              <a:t>last_name</a:t>
            </a:r>
            <a:r>
              <a:rPr lang="en-US" altLang="en-US" sz="2800" dirty="0">
                <a:solidFill>
                  <a:srgbClr val="000000"/>
                </a:solidFill>
                <a:latin typeface="Courier New" panose="02070309020205020404" pitchFamily="49" charset="0"/>
                <a:cs typeface="Courier New" panose="02070309020205020404" pitchFamily="49" charset="0"/>
              </a:rPr>
              <a:t>,</a:t>
            </a:r>
          </a:p>
          <a:p>
            <a:pPr marL="0" indent="0">
              <a:spcBef>
                <a:spcPct val="0"/>
              </a:spcBef>
              <a:buNone/>
            </a:pPr>
            <a:r>
              <a:rPr lang="en-US" altLang="en-US" sz="2800" dirty="0">
                <a:solidFill>
                  <a:srgbClr val="000000"/>
                </a:solidFill>
                <a:latin typeface="Courier New" panose="02070309020205020404" pitchFamily="49" charset="0"/>
                <a:cs typeface="Courier New" panose="02070309020205020404" pitchFamily="49" charset="0"/>
              </a:rPr>
              <a:t> 	</a:t>
            </a:r>
            <a:r>
              <a:rPr lang="en-US" altLang="en-US" sz="2800" dirty="0">
                <a:solidFill>
                  <a:schemeClr val="tx1"/>
                </a:solidFill>
                <a:latin typeface="Courier New" panose="02070309020205020404" pitchFamily="49" charset="0"/>
                <a:cs typeface="Courier New" panose="02070309020205020404" pitchFamily="49" charset="0"/>
              </a:rPr>
              <a:t>(salary + salary * </a:t>
            </a:r>
            <a:r>
              <a:rPr lang="en-US" altLang="en-US" sz="2800" dirty="0" err="1">
                <a:solidFill>
                  <a:schemeClr val="tx1"/>
                </a:solidFill>
                <a:latin typeface="Courier New" panose="02070309020205020404" pitchFamily="49" charset="0"/>
                <a:cs typeface="Courier New" panose="02070309020205020404" pitchFamily="49" charset="0"/>
              </a:rPr>
              <a:t>commission_pct</a:t>
            </a:r>
            <a:r>
              <a:rPr lang="en-US" altLang="en-US" sz="2800" dirty="0">
                <a:solidFill>
                  <a:schemeClr val="tx1"/>
                </a:solidFill>
                <a:latin typeface="Courier New" panose="02070309020205020404" pitchFamily="49" charset="0"/>
                <a:cs typeface="Courier New" panose="02070309020205020404" pitchFamily="49" charset="0"/>
              </a:rPr>
              <a:t>)*12</a:t>
            </a:r>
            <a:r>
              <a:rPr lang="en-US" altLang="en-US" sz="2800" dirty="0">
                <a:solidFill>
                  <a:srgbClr val="C00000"/>
                </a:solidFill>
                <a:latin typeface="Courier New" panose="02070309020205020404" pitchFamily="49" charset="0"/>
                <a:cs typeface="Courier New" panose="02070309020205020404" pitchFamily="49" charset="0"/>
              </a:rPr>
              <a:t> </a:t>
            </a:r>
            <a:r>
              <a:rPr lang="en-US" altLang="en-US" sz="2800" dirty="0" smtClean="0">
                <a:solidFill>
                  <a:srgbClr val="C00000"/>
                </a:solidFill>
                <a:latin typeface="Courier New" panose="02070309020205020404" pitchFamily="49" charset="0"/>
                <a:cs typeface="Courier New" panose="02070309020205020404" pitchFamily="49" charset="0"/>
              </a:rPr>
              <a:t>                   </a:t>
            </a:r>
          </a:p>
          <a:p>
            <a:pPr marL="0" indent="0">
              <a:spcBef>
                <a:spcPct val="0"/>
              </a:spcBef>
              <a:buNone/>
            </a:pPr>
            <a:r>
              <a:rPr lang="en-US" altLang="en-US" sz="2800" dirty="0">
                <a:solidFill>
                  <a:srgbClr val="C00000"/>
                </a:solidFill>
                <a:latin typeface="Courier New" panose="02070309020205020404" pitchFamily="49" charset="0"/>
                <a:cs typeface="Courier New" panose="02070309020205020404" pitchFamily="49" charset="0"/>
              </a:rPr>
              <a:t> </a:t>
            </a:r>
            <a:r>
              <a:rPr lang="en-US" altLang="en-US" sz="2800" dirty="0" smtClean="0">
                <a:solidFill>
                  <a:srgbClr val="C00000"/>
                </a:solidFill>
                <a:latin typeface="Courier New" panose="02070309020205020404" pitchFamily="49" charset="0"/>
                <a:cs typeface="Courier New" panose="02070309020205020404" pitchFamily="49" charset="0"/>
              </a:rPr>
              <a:t>      "Annual gross“ </a:t>
            </a:r>
            <a:r>
              <a:rPr lang="en-US" altLang="en-US" sz="2800" dirty="0" smtClean="0">
                <a:solidFill>
                  <a:srgbClr val="000000"/>
                </a:solidFill>
                <a:latin typeface="Courier New" panose="02070309020205020404" pitchFamily="49" charset="0"/>
                <a:cs typeface="Courier New" panose="02070309020205020404" pitchFamily="49" charset="0"/>
              </a:rPr>
              <a:t>FROM </a:t>
            </a:r>
            <a:r>
              <a:rPr lang="en-US" altLang="en-US" sz="2800" dirty="0">
                <a:solidFill>
                  <a:srgbClr val="000000"/>
                </a:solidFill>
                <a:latin typeface="Courier New" panose="02070309020205020404" pitchFamily="49" charset="0"/>
                <a:cs typeface="Courier New" panose="02070309020205020404" pitchFamily="49" charset="0"/>
              </a:rPr>
              <a:t>Employees;</a:t>
            </a:r>
          </a:p>
          <a:p>
            <a:r>
              <a:rPr lang="en-US" sz="2800" dirty="0"/>
              <a:t>Keyword “AS” is optional</a:t>
            </a:r>
          </a:p>
          <a:p>
            <a:r>
              <a:rPr lang="en-US" sz="2800" dirty="0"/>
              <a:t>Use double-quotes if a space or any special character is required</a:t>
            </a:r>
          </a:p>
        </p:txBody>
      </p:sp>
      <p:sp>
        <p:nvSpPr>
          <p:cNvPr id="3" name="Title 2"/>
          <p:cNvSpPr>
            <a:spLocks noGrp="1"/>
          </p:cNvSpPr>
          <p:nvPr>
            <p:ph type="title"/>
          </p:nvPr>
        </p:nvSpPr>
        <p:spPr>
          <a:xfrm>
            <a:off x="639190" y="214120"/>
            <a:ext cx="9545006" cy="369812"/>
          </a:xfrm>
        </p:spPr>
        <p:txBody>
          <a:bodyPr/>
          <a:lstStyle/>
          <a:p>
            <a:r>
              <a:rPr lang="en-US" dirty="0"/>
              <a:t>COLUMN ALIASES </a:t>
            </a:r>
          </a:p>
        </p:txBody>
      </p:sp>
      <p:sp>
        <p:nvSpPr>
          <p:cNvPr id="7" name="Slide Number Placeholder 6">
            <a:extLst>
              <a:ext uri="{FF2B5EF4-FFF2-40B4-BE49-F238E27FC236}">
                <a16:creationId xmlns:a16="http://schemas.microsoft.com/office/drawing/2014/main" id="{B0EA485B-6DF9-B845-8785-5C27EE2ADC32}"/>
              </a:ext>
            </a:extLst>
          </p:cNvPr>
          <p:cNvSpPr>
            <a:spLocks noGrp="1"/>
          </p:cNvSpPr>
          <p:nvPr>
            <p:ph type="sldNum" sz="quarter" idx="4"/>
          </p:nvPr>
        </p:nvSpPr>
        <p:spPr/>
        <p:txBody>
          <a:bodyPr/>
          <a:lstStyle/>
          <a:p>
            <a:fld id="{6A7BD299-4115-435C-9390-0BF281B3F2C8}" type="slidenum">
              <a:rPr lang="en-US" smtClean="0"/>
              <a:pPr/>
              <a:t>66</a:t>
            </a:fld>
            <a:endParaRPr lang="en-US" dirty="0"/>
          </a:p>
        </p:txBody>
      </p:sp>
      <p:sp>
        <p:nvSpPr>
          <p:cNvPr id="4" name="Footer Placeholder 3">
            <a:extLst>
              <a:ext uri="{FF2B5EF4-FFF2-40B4-BE49-F238E27FC236}">
                <a16:creationId xmlns:a16="http://schemas.microsoft.com/office/drawing/2014/main" id="{518DFCAE-3AF9-804B-964D-385A9B128D8D}"/>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014288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anim calcmode="lin" valueType="num">
                                      <p:cBhvr additive="base">
                                        <p:cTn id="25"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9" end="9"/>
                                            </p:txEl>
                                          </p:spTgt>
                                        </p:tgtEl>
                                        <p:attrNameLst>
                                          <p:attrName>style.visibility</p:attrName>
                                        </p:attrNameLst>
                                      </p:cBhvr>
                                      <p:to>
                                        <p:strVal val="visible"/>
                                      </p:to>
                                    </p:set>
                                    <p:anim calcmode="lin" valueType="num">
                                      <p:cBhvr additive="base">
                                        <p:cTn id="31" dur="500" fill="hold"/>
                                        <p:tgtEl>
                                          <p:spTgt spid="2">
                                            <p:txEl>
                                              <p:pRg st="9" end="9"/>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10" end="10"/>
                                            </p:txEl>
                                          </p:spTgt>
                                        </p:tgtEl>
                                        <p:attrNameLst>
                                          <p:attrName>style.visibility</p:attrName>
                                        </p:attrNameLst>
                                      </p:cBhvr>
                                      <p:to>
                                        <p:strVal val="visible"/>
                                      </p:to>
                                    </p:set>
                                    <p:anim calcmode="lin" valueType="num">
                                      <p:cBhvr additive="base">
                                        <p:cTn id="37" dur="500" fill="hold"/>
                                        <p:tgtEl>
                                          <p:spTgt spid="2">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dirty="0">
                <a:solidFill>
                  <a:schemeClr val="tx1"/>
                </a:solidFill>
              </a:rPr>
              <a:t>If a row or a tuple does not have a value its said to be NULL</a:t>
            </a:r>
          </a:p>
          <a:p>
            <a:r>
              <a:rPr lang="en-US" dirty="0">
                <a:solidFill>
                  <a:schemeClr val="tx1"/>
                </a:solidFill>
              </a:rPr>
              <a:t>NULL indicates that the value is unavailable, unassigned, unknown or not applicable</a:t>
            </a:r>
          </a:p>
          <a:p>
            <a:r>
              <a:rPr lang="en-US" dirty="0">
                <a:solidFill>
                  <a:schemeClr val="tx1"/>
                </a:solidFill>
              </a:rPr>
              <a:t>NULL is not zero or a blank space, it’s indicates absence of a value</a:t>
            </a:r>
          </a:p>
          <a:p>
            <a:r>
              <a:rPr lang="en-US" dirty="0">
                <a:solidFill>
                  <a:schemeClr val="tx1"/>
                </a:solidFill>
              </a:rPr>
              <a:t>The COMMISSION_PCT column in EMPLOYEES table has values only for sales people. For other employees it is NULL as they are not eligible for it</a:t>
            </a:r>
          </a:p>
          <a:p>
            <a:r>
              <a:rPr lang="en-US" dirty="0">
                <a:solidFill>
                  <a:schemeClr val="tx1"/>
                </a:solidFill>
              </a:rPr>
              <a:t>This query would result in NULL values for employees who do not earn commission</a:t>
            </a:r>
            <a:endParaRPr lang="en-IN" altLang="en-US" dirty="0">
              <a:solidFill>
                <a:schemeClr val="tx1"/>
              </a:solidFill>
            </a:endParaRPr>
          </a:p>
          <a:p>
            <a:pPr marL="0" indent="0">
              <a:buNone/>
            </a:pPr>
            <a:r>
              <a:rPr lang="en-IN" altLang="en-US" dirty="0">
                <a:solidFill>
                  <a:schemeClr val="tx1"/>
                </a:solidFill>
              </a:rPr>
              <a:t>	</a:t>
            </a:r>
            <a:r>
              <a:rPr lang="en-IN" altLang="en-US" dirty="0">
                <a:solidFill>
                  <a:schemeClr val="tx1"/>
                </a:solidFill>
                <a:latin typeface="Courier New" panose="02070309020205020404" pitchFamily="49" charset="0"/>
                <a:cs typeface="Courier New" panose="02070309020205020404" pitchFamily="49" charset="0"/>
              </a:rPr>
              <a:t>SELECT </a:t>
            </a:r>
            <a:r>
              <a:rPr lang="en-IN" altLang="en-US" dirty="0" err="1">
                <a:solidFill>
                  <a:schemeClr val="tx1"/>
                </a:solidFill>
                <a:latin typeface="Courier New" panose="02070309020205020404" pitchFamily="49" charset="0"/>
                <a:cs typeface="Courier New" panose="02070309020205020404" pitchFamily="49" charset="0"/>
              </a:rPr>
              <a:t>last_name</a:t>
            </a:r>
            <a:r>
              <a:rPr lang="en-IN" altLang="en-US" dirty="0">
                <a:solidFill>
                  <a:schemeClr val="tx1"/>
                </a:solidFill>
                <a:latin typeface="Courier New" panose="02070309020205020404" pitchFamily="49" charset="0"/>
                <a:cs typeface="Courier New" panose="02070309020205020404" pitchFamily="49" charset="0"/>
              </a:rPr>
              <a:t>, salary + (salary*</a:t>
            </a:r>
            <a:r>
              <a:rPr lang="en-IN" altLang="en-US" dirty="0" err="1">
                <a:solidFill>
                  <a:schemeClr val="tx1"/>
                </a:solidFill>
                <a:latin typeface="Courier New" panose="02070309020205020404" pitchFamily="49" charset="0"/>
                <a:cs typeface="Courier New" panose="02070309020205020404" pitchFamily="49" charset="0"/>
              </a:rPr>
              <a:t>commission_pct</a:t>
            </a:r>
            <a:r>
              <a:rPr lang="en-IN" altLang="en-US" dirty="0">
                <a:solidFill>
                  <a:schemeClr val="tx1"/>
                </a:solidFill>
                <a:latin typeface="Courier New" panose="02070309020205020404" pitchFamily="49" charset="0"/>
                <a:cs typeface="Courier New" panose="02070309020205020404" pitchFamily="49" charset="0"/>
              </a:rPr>
              <a:t>)</a:t>
            </a:r>
          </a:p>
          <a:p>
            <a:pPr marL="0" indent="0">
              <a:buNone/>
            </a:pPr>
            <a:r>
              <a:rPr lang="en-IN" altLang="en-US" dirty="0">
                <a:solidFill>
                  <a:schemeClr val="tx1"/>
                </a:solidFill>
                <a:latin typeface="Courier New" panose="02070309020205020404" pitchFamily="49" charset="0"/>
                <a:cs typeface="Courier New" panose="02070309020205020404" pitchFamily="49" charset="0"/>
              </a:rPr>
              <a:t>	FROM  Employees;</a:t>
            </a:r>
            <a:endParaRPr lang="en-US" dirty="0">
              <a:solidFill>
                <a:schemeClr val="tx1"/>
              </a:solidFill>
              <a:latin typeface="Courier New" panose="02070309020205020404" pitchFamily="49" charset="0"/>
              <a:cs typeface="Courier New" panose="02070309020205020404" pitchFamily="49" charset="0"/>
            </a:endParaRPr>
          </a:p>
          <a:p>
            <a:endParaRPr lang="en-US" dirty="0">
              <a:solidFill>
                <a:schemeClr val="tx1"/>
              </a:solidFill>
            </a:endParaRPr>
          </a:p>
          <a:p>
            <a:r>
              <a:rPr lang="en-US" dirty="0">
                <a:solidFill>
                  <a:schemeClr val="tx1"/>
                </a:solidFill>
              </a:rPr>
              <a:t>If the value of any column in an expression is NULL, the whole expression becomes NULL</a:t>
            </a:r>
          </a:p>
          <a:p>
            <a:endParaRPr lang="en-US" dirty="0">
              <a:solidFill>
                <a:schemeClr val="tx1"/>
              </a:solidFill>
            </a:endParaRPr>
          </a:p>
        </p:txBody>
      </p:sp>
      <p:sp>
        <p:nvSpPr>
          <p:cNvPr id="3" name="Title 2"/>
          <p:cNvSpPr>
            <a:spLocks noGrp="1"/>
          </p:cNvSpPr>
          <p:nvPr>
            <p:ph type="title"/>
          </p:nvPr>
        </p:nvSpPr>
        <p:spPr>
          <a:prstGeom prst="rect">
            <a:avLst/>
          </a:prstGeom>
        </p:spPr>
        <p:txBody>
          <a:bodyPr/>
          <a:lstStyle/>
          <a:p>
            <a:r>
              <a:rPr lang="en-US" dirty="0"/>
              <a:t>COLUMNS WITH NULL IN SELECT </a:t>
            </a:r>
          </a:p>
        </p:txBody>
      </p:sp>
      <p:sp>
        <p:nvSpPr>
          <p:cNvPr id="4" name="Footer Placeholder 3">
            <a:extLst>
              <a:ext uri="{FF2B5EF4-FFF2-40B4-BE49-F238E27FC236}">
                <a16:creationId xmlns:a16="http://schemas.microsoft.com/office/drawing/2014/main" id="{1BDA3EFE-36F8-5942-84FF-47EC6C5CCF87}"/>
              </a:ext>
            </a:extLst>
          </p:cNvPr>
          <p:cNvSpPr>
            <a:spLocks noGrp="1"/>
          </p:cNvSpPr>
          <p:nvPr>
            <p:ph type="ftr" sz="quarter" idx="3"/>
          </p:nvPr>
        </p:nvSpPr>
        <p:spPr/>
        <p:txBody>
          <a:bodyPr/>
          <a:lstStyle/>
          <a:p>
            <a:r>
              <a:rPr lang="en-US"/>
              <a:t>DBMS</a:t>
            </a:r>
            <a:endParaRPr lang="en-US" dirty="0"/>
          </a:p>
        </p:txBody>
      </p:sp>
      <p:sp>
        <p:nvSpPr>
          <p:cNvPr id="5" name="Slide Number Placeholder 4">
            <a:extLst>
              <a:ext uri="{FF2B5EF4-FFF2-40B4-BE49-F238E27FC236}">
                <a16:creationId xmlns:a16="http://schemas.microsoft.com/office/drawing/2014/main" id="{FC2E94E4-E782-6B41-97CB-2D9A5E19EAA4}"/>
              </a:ext>
            </a:extLst>
          </p:cNvPr>
          <p:cNvSpPr>
            <a:spLocks noGrp="1"/>
          </p:cNvSpPr>
          <p:nvPr>
            <p:ph type="sldNum" sz="quarter" idx="4"/>
          </p:nvPr>
        </p:nvSpPr>
        <p:spPr/>
        <p:txBody>
          <a:bodyPr/>
          <a:lstStyle/>
          <a:p>
            <a:fld id="{6A7BD299-4115-435C-9390-0BF281B3F2C8}" type="slidenum">
              <a:rPr lang="en-US" smtClean="0"/>
              <a:pPr/>
              <a:t>67</a:t>
            </a:fld>
            <a:endParaRPr lang="en-US" dirty="0"/>
          </a:p>
        </p:txBody>
      </p:sp>
    </p:spTree>
    <p:extLst>
      <p:ext uri="{BB962C8B-B14F-4D97-AF65-F5344CB8AC3E}">
        <p14:creationId xmlns:p14="http://schemas.microsoft.com/office/powerpoint/2010/main" val="2152367878"/>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872837"/>
            <a:ext cx="11261864" cy="5483468"/>
          </a:xfrm>
        </p:spPr>
        <p:txBody>
          <a:bodyPr>
            <a:normAutofit fontScale="92500"/>
          </a:bodyPr>
          <a:lstStyle/>
          <a:p>
            <a:r>
              <a:rPr lang="en-US" sz="2800" dirty="0">
                <a:solidFill>
                  <a:schemeClr val="tx1"/>
                </a:solidFill>
              </a:rPr>
              <a:t>Useful to link columns or character strings to other columns</a:t>
            </a:r>
          </a:p>
          <a:p>
            <a:r>
              <a:rPr lang="en-US" sz="2800" dirty="0" smtClean="0">
                <a:solidFill>
                  <a:schemeClr val="tx1"/>
                </a:solidFill>
              </a:rPr>
              <a:t>Combine the </a:t>
            </a:r>
            <a:r>
              <a:rPr lang="en-US" sz="2800" dirty="0" err="1" smtClean="0">
                <a:solidFill>
                  <a:schemeClr val="tx1"/>
                </a:solidFill>
              </a:rPr>
              <a:t>firstname</a:t>
            </a:r>
            <a:r>
              <a:rPr lang="en-US" sz="2800" dirty="0" smtClean="0">
                <a:solidFill>
                  <a:schemeClr val="tx1"/>
                </a:solidFill>
              </a:rPr>
              <a:t> and last name of employees AS </a:t>
            </a:r>
            <a:r>
              <a:rPr lang="en-US" sz="2800" dirty="0" err="1" smtClean="0">
                <a:solidFill>
                  <a:schemeClr val="tx1"/>
                </a:solidFill>
              </a:rPr>
              <a:t>fullname</a:t>
            </a:r>
            <a:r>
              <a:rPr lang="en-US" sz="2800" dirty="0" smtClean="0">
                <a:solidFill>
                  <a:schemeClr val="tx1"/>
                </a:solidFill>
              </a:rPr>
              <a:t>.</a:t>
            </a:r>
            <a:endParaRPr lang="en-US" altLang="en-US" sz="2800" dirty="0">
              <a:solidFill>
                <a:schemeClr val="tx1"/>
              </a:solidFill>
              <a:latin typeface="Courier New" panose="02070309020205020404" pitchFamily="49" charset="0"/>
            </a:endParaRPr>
          </a:p>
          <a:p>
            <a:pPr marL="0" indent="0">
              <a:spcBef>
                <a:spcPct val="0"/>
              </a:spcBef>
              <a:buNone/>
            </a:pPr>
            <a:r>
              <a:rPr lang="en-US" altLang="en-US" sz="2800" dirty="0">
                <a:solidFill>
                  <a:schemeClr val="tx1"/>
                </a:solidFill>
                <a:latin typeface="Courier New" panose="02070309020205020404" pitchFamily="49" charset="0"/>
              </a:rPr>
              <a:t>	SELECT CONCAT(</a:t>
            </a:r>
            <a:r>
              <a:rPr lang="en-US" altLang="en-US" sz="2800" dirty="0" err="1">
                <a:solidFill>
                  <a:schemeClr val="tx1"/>
                </a:solidFill>
                <a:latin typeface="Courier New" panose="02070309020205020404" pitchFamily="49" charset="0"/>
              </a:rPr>
              <a:t>first_name,last_name</a:t>
            </a:r>
            <a:r>
              <a:rPr lang="en-US" altLang="en-US" sz="2800" dirty="0">
                <a:solidFill>
                  <a:schemeClr val="tx1"/>
                </a:solidFill>
                <a:latin typeface="Courier New" panose="02070309020205020404" pitchFamily="49" charset="0"/>
              </a:rPr>
              <a:t>) AS </a:t>
            </a:r>
            <a:r>
              <a:rPr lang="en-US" altLang="en-US" sz="2800" dirty="0" err="1">
                <a:solidFill>
                  <a:schemeClr val="tx1"/>
                </a:solidFill>
                <a:latin typeface="Courier New" panose="02070309020205020404" pitchFamily="49" charset="0"/>
              </a:rPr>
              <a:t>fullname</a:t>
            </a:r>
            <a:r>
              <a:rPr lang="en-US" altLang="en-US" sz="2800" dirty="0">
                <a:solidFill>
                  <a:schemeClr val="tx1"/>
                </a:solidFill>
                <a:latin typeface="Courier New" panose="02070309020205020404" pitchFamily="49" charset="0"/>
              </a:rPr>
              <a:t>	FROM </a:t>
            </a:r>
            <a:r>
              <a:rPr lang="en-US" altLang="en-US" sz="2800" dirty="0" smtClean="0">
                <a:solidFill>
                  <a:schemeClr val="tx1"/>
                </a:solidFill>
                <a:latin typeface="Courier New" panose="02070309020205020404" pitchFamily="49" charset="0"/>
              </a:rPr>
              <a:t>Employees</a:t>
            </a:r>
            <a:r>
              <a:rPr lang="en-US" altLang="en-US" sz="2800" dirty="0">
                <a:solidFill>
                  <a:schemeClr val="tx1"/>
                </a:solidFill>
                <a:latin typeface="Courier New" panose="02070309020205020404" pitchFamily="49" charset="0"/>
              </a:rPr>
              <a:t>;</a:t>
            </a:r>
          </a:p>
          <a:p>
            <a:endParaRPr lang="en-US" sz="2800" dirty="0">
              <a:solidFill>
                <a:schemeClr val="tx1"/>
              </a:solidFill>
            </a:endParaRPr>
          </a:p>
          <a:p>
            <a:r>
              <a:rPr lang="en-US" sz="2800" dirty="0">
                <a:solidFill>
                  <a:schemeClr val="tx1"/>
                </a:solidFill>
              </a:rPr>
              <a:t>Combine the </a:t>
            </a:r>
            <a:r>
              <a:rPr lang="en-US" sz="2800" dirty="0" err="1">
                <a:solidFill>
                  <a:schemeClr val="tx1"/>
                </a:solidFill>
              </a:rPr>
              <a:t>firstname</a:t>
            </a:r>
            <a:r>
              <a:rPr lang="en-US" sz="2800" dirty="0">
                <a:solidFill>
                  <a:schemeClr val="tx1"/>
                </a:solidFill>
              </a:rPr>
              <a:t> and last name of employees </a:t>
            </a:r>
            <a:r>
              <a:rPr lang="en-US" sz="2800" dirty="0" smtClean="0">
                <a:solidFill>
                  <a:schemeClr val="tx1"/>
                </a:solidFill>
              </a:rPr>
              <a:t> With </a:t>
            </a:r>
            <a:r>
              <a:rPr lang="en-US" sz="2800" dirty="0">
                <a:solidFill>
                  <a:schemeClr val="tx1"/>
                </a:solidFill>
              </a:rPr>
              <a:t>a space between names:</a:t>
            </a:r>
          </a:p>
          <a:p>
            <a:pPr marL="0" indent="0">
              <a:spcBef>
                <a:spcPct val="0"/>
              </a:spcBef>
              <a:buNone/>
            </a:pPr>
            <a:r>
              <a:rPr lang="en-US" altLang="en-US" sz="2800" dirty="0">
                <a:solidFill>
                  <a:schemeClr val="tx1"/>
                </a:solidFill>
                <a:latin typeface="Courier New" panose="02070309020205020404" pitchFamily="49" charset="0"/>
              </a:rPr>
              <a:t>	SELECT CONCAT(</a:t>
            </a:r>
            <a:r>
              <a:rPr lang="en-US" altLang="en-US" sz="2800" dirty="0" err="1">
                <a:solidFill>
                  <a:schemeClr val="tx1"/>
                </a:solidFill>
                <a:latin typeface="Courier New" panose="02070309020205020404" pitchFamily="49" charset="0"/>
              </a:rPr>
              <a:t>first_name</a:t>
            </a:r>
            <a:r>
              <a:rPr lang="en-US" altLang="en-US" sz="2800" dirty="0">
                <a:solidFill>
                  <a:schemeClr val="tx1"/>
                </a:solidFill>
                <a:latin typeface="Courier New" panose="02070309020205020404" pitchFamily="49" charset="0"/>
              </a:rPr>
              <a:t>, ' ', </a:t>
            </a:r>
            <a:r>
              <a:rPr lang="en-US" altLang="en-US" sz="2800" dirty="0" err="1">
                <a:solidFill>
                  <a:schemeClr val="tx1"/>
                </a:solidFill>
                <a:latin typeface="Courier New" panose="02070309020205020404" pitchFamily="49" charset="0"/>
              </a:rPr>
              <a:t>last_name</a:t>
            </a:r>
            <a:r>
              <a:rPr lang="en-US" altLang="en-US" sz="2800" dirty="0">
                <a:solidFill>
                  <a:schemeClr val="tx1"/>
                </a:solidFill>
                <a:latin typeface="Courier New" panose="02070309020205020404" pitchFamily="49" charset="0"/>
              </a:rPr>
              <a:t>) AS </a:t>
            </a:r>
            <a:r>
              <a:rPr lang="en-US" altLang="en-US" sz="2800" dirty="0" smtClean="0">
                <a:solidFill>
                  <a:schemeClr val="tx1"/>
                </a:solidFill>
                <a:latin typeface="Courier New" panose="02070309020205020404" pitchFamily="49" charset="0"/>
              </a:rPr>
              <a:t> </a:t>
            </a:r>
          </a:p>
          <a:p>
            <a:pPr marL="0" indent="0">
              <a:spcBef>
                <a:spcPct val="0"/>
              </a:spcBef>
              <a:buNone/>
            </a:pPr>
            <a:r>
              <a:rPr lang="en-US" altLang="en-US" sz="2800" dirty="0">
                <a:solidFill>
                  <a:schemeClr val="tx1"/>
                </a:solidFill>
                <a:latin typeface="Courier New" panose="02070309020205020404" pitchFamily="49" charset="0"/>
              </a:rPr>
              <a:t> </a:t>
            </a:r>
            <a:r>
              <a:rPr lang="en-US" altLang="en-US" sz="2800" dirty="0" smtClean="0">
                <a:solidFill>
                  <a:schemeClr val="tx1"/>
                </a:solidFill>
                <a:latin typeface="Courier New" panose="02070309020205020404" pitchFamily="49" charset="0"/>
              </a:rPr>
              <a:t>    </a:t>
            </a:r>
            <a:r>
              <a:rPr lang="en-US" altLang="en-US" sz="2800" dirty="0" err="1" smtClean="0">
                <a:solidFill>
                  <a:schemeClr val="tx1"/>
                </a:solidFill>
                <a:latin typeface="Courier New" panose="02070309020205020404" pitchFamily="49" charset="0"/>
              </a:rPr>
              <a:t>fullname</a:t>
            </a:r>
            <a:r>
              <a:rPr lang="en-US" altLang="en-US" sz="2800" dirty="0" smtClean="0">
                <a:solidFill>
                  <a:schemeClr val="tx1"/>
                </a:solidFill>
                <a:latin typeface="Courier New" panose="02070309020205020404" pitchFamily="49" charset="0"/>
              </a:rPr>
              <a:t> FROM Employees</a:t>
            </a:r>
            <a:r>
              <a:rPr lang="en-US" altLang="en-US" sz="2800" dirty="0">
                <a:solidFill>
                  <a:schemeClr val="tx1"/>
                </a:solidFill>
                <a:latin typeface="Courier New" panose="02070309020205020404" pitchFamily="49" charset="0"/>
              </a:rPr>
              <a:t>;</a:t>
            </a:r>
          </a:p>
          <a:p>
            <a:endParaRPr lang="en-US" sz="2800" dirty="0">
              <a:solidFill>
                <a:schemeClr val="tx1"/>
              </a:solidFill>
            </a:endParaRPr>
          </a:p>
          <a:p>
            <a:r>
              <a:rPr lang="en-US" sz="2800" dirty="0" smtClean="0">
                <a:solidFill>
                  <a:schemeClr val="tx1"/>
                </a:solidFill>
              </a:rPr>
              <a:t>Display </a:t>
            </a:r>
            <a:r>
              <a:rPr lang="en-US" sz="2800" dirty="0" err="1" smtClean="0">
                <a:solidFill>
                  <a:schemeClr val="tx1"/>
                </a:solidFill>
              </a:rPr>
              <a:t>steven</a:t>
            </a:r>
            <a:r>
              <a:rPr lang="en-US" sz="2800" dirty="0" smtClean="0">
                <a:solidFill>
                  <a:schemeClr val="tx1"/>
                </a:solidFill>
              </a:rPr>
              <a:t>(</a:t>
            </a:r>
            <a:r>
              <a:rPr lang="en-US" sz="2800" dirty="0" err="1" smtClean="0">
                <a:solidFill>
                  <a:schemeClr val="tx1"/>
                </a:solidFill>
              </a:rPr>
              <a:t>firstname</a:t>
            </a:r>
            <a:r>
              <a:rPr lang="en-US" sz="2800" dirty="0" smtClean="0">
                <a:solidFill>
                  <a:schemeClr val="tx1"/>
                </a:solidFill>
              </a:rPr>
              <a:t>) ‘works as’ IT_PROG (</a:t>
            </a:r>
            <a:r>
              <a:rPr lang="en-US" sz="2800" dirty="0" err="1" smtClean="0">
                <a:solidFill>
                  <a:schemeClr val="tx1"/>
                </a:solidFill>
              </a:rPr>
              <a:t>job_id</a:t>
            </a:r>
            <a:r>
              <a:rPr lang="en-US" sz="2800" dirty="0" smtClean="0">
                <a:solidFill>
                  <a:schemeClr val="tx1"/>
                </a:solidFill>
              </a:rPr>
              <a:t>) ‘IN DEPT’ 90(</a:t>
            </a:r>
            <a:r>
              <a:rPr lang="en-US" sz="2800" dirty="0" err="1" smtClean="0">
                <a:solidFill>
                  <a:schemeClr val="tx1"/>
                </a:solidFill>
              </a:rPr>
              <a:t>dept_id</a:t>
            </a:r>
            <a:r>
              <a:rPr lang="en-US" sz="2800" dirty="0" smtClean="0">
                <a:solidFill>
                  <a:schemeClr val="tx1"/>
                </a:solidFill>
              </a:rPr>
              <a:t>) for </a:t>
            </a:r>
            <a:r>
              <a:rPr lang="en-US" sz="2800" dirty="0">
                <a:solidFill>
                  <a:schemeClr val="tx1"/>
                </a:solidFill>
              </a:rPr>
              <a:t>employees </a:t>
            </a:r>
            <a:endParaRPr lang="en-US" sz="2800" dirty="0" smtClean="0">
              <a:solidFill>
                <a:schemeClr val="tx1"/>
              </a:solidFill>
            </a:endParaRPr>
          </a:p>
          <a:p>
            <a:r>
              <a:rPr lang="en-US" altLang="en-US" sz="2800" dirty="0">
                <a:solidFill>
                  <a:schemeClr val="tx1"/>
                </a:solidFill>
                <a:latin typeface="Courier New" panose="02070309020205020404" pitchFamily="49" charset="0"/>
              </a:rPr>
              <a:t>	SELECT CONCAT(</a:t>
            </a:r>
            <a:r>
              <a:rPr lang="en-US" altLang="en-US" sz="2800" dirty="0" err="1">
                <a:solidFill>
                  <a:schemeClr val="tx1"/>
                </a:solidFill>
                <a:latin typeface="Courier New" panose="02070309020205020404" pitchFamily="49" charset="0"/>
              </a:rPr>
              <a:t>first_name</a:t>
            </a:r>
            <a:r>
              <a:rPr lang="en-US" altLang="en-US" sz="2800" dirty="0">
                <a:solidFill>
                  <a:schemeClr val="tx1"/>
                </a:solidFill>
                <a:latin typeface="Courier New" panose="02070309020205020404" pitchFamily="49" charset="0"/>
              </a:rPr>
              <a:t>,' works as ', </a:t>
            </a:r>
            <a:r>
              <a:rPr lang="en-US" altLang="en-US" sz="2800" dirty="0" err="1">
                <a:solidFill>
                  <a:schemeClr val="tx1"/>
                </a:solidFill>
                <a:latin typeface="Courier New" panose="02070309020205020404" pitchFamily="49" charset="0"/>
              </a:rPr>
              <a:t>job_id</a:t>
            </a:r>
            <a:r>
              <a:rPr lang="en-US" altLang="en-US" sz="2800" dirty="0">
                <a:solidFill>
                  <a:schemeClr val="tx1"/>
                </a:solidFill>
                <a:latin typeface="Courier New" panose="02070309020205020404" pitchFamily="49" charset="0"/>
              </a:rPr>
              <a:t>, </a:t>
            </a:r>
            <a:r>
              <a:rPr lang="en-US" altLang="en-US" sz="2800" dirty="0" smtClean="0">
                <a:solidFill>
                  <a:schemeClr val="tx1"/>
                </a:solidFill>
                <a:latin typeface="Courier New" panose="02070309020205020404" pitchFamily="49" charset="0"/>
              </a:rPr>
              <a:t> </a:t>
            </a:r>
          </a:p>
          <a:p>
            <a:pPr marL="0" indent="0">
              <a:spcBef>
                <a:spcPct val="0"/>
              </a:spcBef>
              <a:buNone/>
            </a:pPr>
            <a:r>
              <a:rPr lang="en-US" altLang="en-US" sz="2800" dirty="0">
                <a:solidFill>
                  <a:schemeClr val="tx1"/>
                </a:solidFill>
                <a:latin typeface="Courier New" panose="02070309020205020404" pitchFamily="49" charset="0"/>
              </a:rPr>
              <a:t> </a:t>
            </a:r>
            <a:r>
              <a:rPr lang="en-US" altLang="en-US" sz="2800" dirty="0" smtClean="0">
                <a:solidFill>
                  <a:schemeClr val="tx1"/>
                </a:solidFill>
                <a:latin typeface="Courier New" panose="02070309020205020404" pitchFamily="49" charset="0"/>
              </a:rPr>
              <a:t>   'in dept</a:t>
            </a:r>
            <a:r>
              <a:rPr lang="en-US" altLang="en-US" sz="2800" dirty="0">
                <a:solidFill>
                  <a:schemeClr val="tx1"/>
                </a:solidFill>
                <a:latin typeface="Courier New" panose="02070309020205020404" pitchFamily="49" charset="0"/>
              </a:rPr>
              <a:t>.', </a:t>
            </a:r>
            <a:r>
              <a:rPr lang="en-US" altLang="en-US" sz="2800" dirty="0" err="1">
                <a:solidFill>
                  <a:schemeClr val="tx1"/>
                </a:solidFill>
                <a:latin typeface="Courier New" panose="02070309020205020404" pitchFamily="49" charset="0"/>
              </a:rPr>
              <a:t>department_id</a:t>
            </a:r>
            <a:r>
              <a:rPr lang="en-US" altLang="en-US" sz="2800" dirty="0">
                <a:solidFill>
                  <a:schemeClr val="tx1"/>
                </a:solidFill>
                <a:latin typeface="Courier New" panose="02070309020205020404" pitchFamily="49" charset="0"/>
              </a:rPr>
              <a:t>)  </a:t>
            </a:r>
            <a:r>
              <a:rPr lang="en-US" altLang="en-US" sz="2800" b="1" dirty="0">
                <a:solidFill>
                  <a:schemeClr val="tx1"/>
                </a:solidFill>
                <a:latin typeface="Courier New" panose="02070309020205020404" pitchFamily="49" charset="0"/>
              </a:rPr>
              <a:t>AS</a:t>
            </a:r>
            <a:r>
              <a:rPr lang="en-US" altLang="en-US" sz="2800" dirty="0">
                <a:solidFill>
                  <a:schemeClr val="tx1"/>
                </a:solidFill>
                <a:latin typeface="Courier New" panose="02070309020205020404" pitchFamily="49" charset="0"/>
              </a:rPr>
              <a:t> </a:t>
            </a:r>
            <a:r>
              <a:rPr lang="en-US" altLang="en-US" sz="2800" dirty="0" err="1">
                <a:solidFill>
                  <a:schemeClr val="tx1"/>
                </a:solidFill>
                <a:latin typeface="Courier New" panose="02070309020205020404" pitchFamily="49" charset="0"/>
              </a:rPr>
              <a:t>employee_desc</a:t>
            </a:r>
            <a:endParaRPr lang="en-US" altLang="en-US" sz="2800" dirty="0">
              <a:solidFill>
                <a:schemeClr val="tx1"/>
              </a:solidFill>
              <a:latin typeface="Courier New" panose="02070309020205020404" pitchFamily="49" charset="0"/>
            </a:endParaRPr>
          </a:p>
          <a:p>
            <a:pPr marL="0" indent="0">
              <a:spcBef>
                <a:spcPct val="0"/>
              </a:spcBef>
              <a:buNone/>
            </a:pPr>
            <a:r>
              <a:rPr lang="en-US" altLang="en-US" sz="2800" dirty="0">
                <a:solidFill>
                  <a:schemeClr val="tx1"/>
                </a:solidFill>
                <a:latin typeface="Courier New" panose="02070309020205020404" pitchFamily="49" charset="0"/>
              </a:rPr>
              <a:t>	FROM </a:t>
            </a:r>
            <a:r>
              <a:rPr lang="en-US" altLang="en-US" sz="2800" dirty="0" smtClean="0">
                <a:solidFill>
                  <a:schemeClr val="tx1"/>
                </a:solidFill>
                <a:latin typeface="Courier New" panose="02070309020205020404" pitchFamily="49" charset="0"/>
              </a:rPr>
              <a:t>Employees</a:t>
            </a:r>
            <a:r>
              <a:rPr lang="en-US" altLang="en-US" sz="2800" dirty="0">
                <a:solidFill>
                  <a:schemeClr val="tx1"/>
                </a:solidFill>
                <a:latin typeface="Courier New" panose="02070309020205020404" pitchFamily="49" charset="0"/>
              </a:rPr>
              <a:t>;</a:t>
            </a:r>
          </a:p>
          <a:p>
            <a:endParaRPr lang="en-US" sz="2800" dirty="0">
              <a:solidFill>
                <a:schemeClr val="tx1"/>
              </a:solidFill>
            </a:endParaRPr>
          </a:p>
        </p:txBody>
      </p:sp>
      <p:sp>
        <p:nvSpPr>
          <p:cNvPr id="3" name="Title 2"/>
          <p:cNvSpPr>
            <a:spLocks noGrp="1"/>
          </p:cNvSpPr>
          <p:nvPr>
            <p:ph type="title"/>
          </p:nvPr>
        </p:nvSpPr>
        <p:spPr>
          <a:xfrm>
            <a:off x="736172" y="144848"/>
            <a:ext cx="9545006" cy="369812"/>
          </a:xfrm>
        </p:spPr>
        <p:txBody>
          <a:bodyPr/>
          <a:lstStyle/>
          <a:p>
            <a:pPr algn="ctr"/>
            <a:r>
              <a:rPr lang="en-US" dirty="0"/>
              <a:t>CONCATENATION OPERATOR </a:t>
            </a:r>
          </a:p>
        </p:txBody>
      </p:sp>
      <p:sp>
        <p:nvSpPr>
          <p:cNvPr id="4" name="Slide Number Placeholder 3">
            <a:extLst>
              <a:ext uri="{FF2B5EF4-FFF2-40B4-BE49-F238E27FC236}">
                <a16:creationId xmlns:a16="http://schemas.microsoft.com/office/drawing/2014/main" id="{60EC560B-C892-4E45-A674-F1FA1543405D}"/>
              </a:ext>
            </a:extLst>
          </p:cNvPr>
          <p:cNvSpPr>
            <a:spLocks noGrp="1"/>
          </p:cNvSpPr>
          <p:nvPr>
            <p:ph type="sldNum" sz="quarter" idx="4"/>
          </p:nvPr>
        </p:nvSpPr>
        <p:spPr/>
        <p:txBody>
          <a:bodyPr/>
          <a:lstStyle/>
          <a:p>
            <a:fld id="{6A7BD299-4115-435C-9390-0BF281B3F2C8}" type="slidenum">
              <a:rPr lang="en-US" smtClean="0"/>
              <a:pPr/>
              <a:t>68</a:t>
            </a:fld>
            <a:endParaRPr lang="en-US" dirty="0"/>
          </a:p>
        </p:txBody>
      </p:sp>
      <p:sp>
        <p:nvSpPr>
          <p:cNvPr id="5" name="Footer Placeholder 4">
            <a:extLst>
              <a:ext uri="{FF2B5EF4-FFF2-40B4-BE49-F238E27FC236}">
                <a16:creationId xmlns:a16="http://schemas.microsoft.com/office/drawing/2014/main" id="{29066C9B-83AE-DE40-95AC-05C0482C7B52}"/>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45910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anim calcmode="lin" valueType="num">
                                      <p:cBhvr additive="base">
                                        <p:cTn id="31"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8" end="8"/>
                                            </p:txEl>
                                          </p:spTgt>
                                        </p:tgtEl>
                                        <p:attrNameLst>
                                          <p:attrName>style.visibility</p:attrName>
                                        </p:attrNameLst>
                                      </p:cBhvr>
                                      <p:to>
                                        <p:strVal val="visible"/>
                                      </p:to>
                                    </p:set>
                                    <p:anim calcmode="lin" valueType="num">
                                      <p:cBhvr additive="base">
                                        <p:cTn id="37"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9" end="9"/>
                                            </p:txEl>
                                          </p:spTgt>
                                        </p:tgtEl>
                                        <p:attrNameLst>
                                          <p:attrName>style.visibility</p:attrName>
                                        </p:attrNameLst>
                                      </p:cBhvr>
                                      <p:to>
                                        <p:strVal val="visible"/>
                                      </p:to>
                                    </p:set>
                                    <p:anim calcmode="lin" valueType="num">
                                      <p:cBhvr additive="base">
                                        <p:cTn id="43" dur="500" fill="hold"/>
                                        <p:tgtEl>
                                          <p:spTgt spid="2">
                                            <p:txEl>
                                              <p:pRg st="9" end="9"/>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845126"/>
            <a:ext cx="11261864" cy="5773387"/>
          </a:xfrm>
        </p:spPr>
        <p:txBody>
          <a:bodyPr>
            <a:normAutofit/>
          </a:bodyPr>
          <a:lstStyle/>
          <a:p>
            <a:r>
              <a:rPr lang="en-US" sz="2800" dirty="0"/>
              <a:t>SELECT by default, displays all the rows in the table inclusive of duplicate rows</a:t>
            </a:r>
          </a:p>
          <a:p>
            <a:r>
              <a:rPr lang="en-US" sz="2800" dirty="0"/>
              <a:t>To eliminate duplicate rows in the result, include the DISTINCT keyword in SELECT</a:t>
            </a:r>
          </a:p>
          <a:p>
            <a:r>
              <a:rPr lang="en-US" sz="2800" dirty="0"/>
              <a:t>Get unique list of departments where employees are working:</a:t>
            </a:r>
          </a:p>
          <a:p>
            <a:pPr marL="0" indent="0">
              <a:spcBef>
                <a:spcPct val="0"/>
              </a:spcBef>
              <a:buNone/>
            </a:pPr>
            <a:r>
              <a:rPr lang="en-US" altLang="en-US" sz="2800" dirty="0">
                <a:latin typeface="Courier New" panose="02070309020205020404" pitchFamily="49" charset="0"/>
              </a:rPr>
              <a:t>	SELECT DISTINCT </a:t>
            </a:r>
            <a:r>
              <a:rPr lang="en-US" altLang="en-US" sz="2800" dirty="0" err="1">
                <a:latin typeface="Courier New" panose="02070309020205020404" pitchFamily="49" charset="0"/>
              </a:rPr>
              <a:t>department_id</a:t>
            </a:r>
            <a:endParaRPr lang="en-US" altLang="en-US" sz="2800" dirty="0">
              <a:latin typeface="Courier New" panose="02070309020205020404" pitchFamily="49" charset="0"/>
            </a:endParaRPr>
          </a:p>
          <a:p>
            <a:pPr marL="0" indent="0">
              <a:spcBef>
                <a:spcPct val="0"/>
              </a:spcBef>
              <a:buNone/>
            </a:pPr>
            <a:r>
              <a:rPr lang="en-US" altLang="en-US" sz="2800" dirty="0">
                <a:latin typeface="Courier New" panose="02070309020205020404" pitchFamily="49" charset="0"/>
              </a:rPr>
              <a:t>	FROM </a:t>
            </a:r>
            <a:r>
              <a:rPr lang="en-US" altLang="en-US" sz="2800" dirty="0" smtClean="0">
                <a:latin typeface="Courier New" panose="02070309020205020404" pitchFamily="49" charset="0"/>
              </a:rPr>
              <a:t>Employees</a:t>
            </a:r>
            <a:r>
              <a:rPr lang="en-US" altLang="en-US" sz="2800" dirty="0">
                <a:latin typeface="Courier New" panose="02070309020205020404" pitchFamily="49" charset="0"/>
              </a:rPr>
              <a:t>;</a:t>
            </a:r>
            <a:endParaRPr lang="en-US" altLang="en-US" sz="2800" dirty="0">
              <a:solidFill>
                <a:srgbClr val="000000"/>
              </a:solidFill>
              <a:latin typeface="Courier New" panose="02070309020205020404" pitchFamily="49" charset="0"/>
            </a:endParaRPr>
          </a:p>
          <a:p>
            <a:endParaRPr lang="en-US" sz="2800" dirty="0"/>
          </a:p>
          <a:p>
            <a:r>
              <a:rPr lang="en-US" sz="2800" dirty="0"/>
              <a:t>Get unique list of departments and jobs:</a:t>
            </a:r>
          </a:p>
          <a:p>
            <a:pPr marL="0" indent="0">
              <a:spcBef>
                <a:spcPct val="0"/>
              </a:spcBef>
              <a:buNone/>
            </a:pPr>
            <a:r>
              <a:rPr lang="en-US" altLang="en-US" sz="2800" dirty="0">
                <a:latin typeface="Courier New" panose="02070309020205020404" pitchFamily="49" charset="0"/>
              </a:rPr>
              <a:t>	SELECT DISTINCT </a:t>
            </a:r>
            <a:r>
              <a:rPr lang="en-US" altLang="en-US" sz="2800" dirty="0" err="1">
                <a:latin typeface="Courier New" panose="02070309020205020404" pitchFamily="49" charset="0"/>
              </a:rPr>
              <a:t>department_id</a:t>
            </a:r>
            <a:r>
              <a:rPr lang="en-US" altLang="en-US" sz="2800" dirty="0">
                <a:latin typeface="Courier New" panose="02070309020205020404" pitchFamily="49" charset="0"/>
              </a:rPr>
              <a:t>, DISTINCT </a:t>
            </a:r>
            <a:r>
              <a:rPr lang="en-US" altLang="en-US" sz="2800" dirty="0" err="1">
                <a:latin typeface="Courier New" panose="02070309020205020404" pitchFamily="49" charset="0"/>
              </a:rPr>
              <a:t>job_id</a:t>
            </a:r>
            <a:endParaRPr lang="en-US" altLang="en-US" sz="2800" dirty="0">
              <a:latin typeface="Courier New" panose="02070309020205020404" pitchFamily="49" charset="0"/>
            </a:endParaRPr>
          </a:p>
          <a:p>
            <a:pPr marL="0" indent="0">
              <a:spcBef>
                <a:spcPct val="0"/>
              </a:spcBef>
              <a:buNone/>
            </a:pPr>
            <a:r>
              <a:rPr lang="en-US" altLang="en-US" sz="2800" dirty="0">
                <a:latin typeface="Courier New" panose="02070309020205020404" pitchFamily="49" charset="0"/>
              </a:rPr>
              <a:t>	FROM </a:t>
            </a:r>
            <a:r>
              <a:rPr lang="en-US" altLang="en-US" sz="2800" dirty="0" smtClean="0">
                <a:latin typeface="Courier New" panose="02070309020205020404" pitchFamily="49" charset="0"/>
              </a:rPr>
              <a:t>Employees</a:t>
            </a:r>
            <a:r>
              <a:rPr lang="en-US" altLang="en-US" sz="2800" dirty="0">
                <a:latin typeface="Courier New" panose="02070309020205020404" pitchFamily="49" charset="0"/>
              </a:rPr>
              <a:t>;</a:t>
            </a:r>
            <a:endParaRPr lang="en-US" altLang="en-US" sz="2800" dirty="0">
              <a:solidFill>
                <a:srgbClr val="000000"/>
              </a:solidFill>
              <a:latin typeface="Courier New" panose="02070309020205020404" pitchFamily="49" charset="0"/>
            </a:endParaRPr>
          </a:p>
          <a:p>
            <a:r>
              <a:rPr lang="en-US" sz="2800" b="1" dirty="0" smtClean="0"/>
              <a:t>What is wrong with the above query? </a:t>
            </a:r>
            <a:endParaRPr lang="en-US" sz="2800" b="1" dirty="0"/>
          </a:p>
          <a:p>
            <a:r>
              <a:rPr lang="en-US" sz="2800" dirty="0"/>
              <a:t>Note that the above query might show duplicate department ids as there can be employees in it with more than one job id</a:t>
            </a:r>
          </a:p>
        </p:txBody>
      </p:sp>
      <p:sp>
        <p:nvSpPr>
          <p:cNvPr id="3" name="Title 2"/>
          <p:cNvSpPr>
            <a:spLocks noGrp="1"/>
          </p:cNvSpPr>
          <p:nvPr>
            <p:ph type="title"/>
          </p:nvPr>
        </p:nvSpPr>
        <p:spPr>
          <a:xfrm>
            <a:off x="805445" y="249390"/>
            <a:ext cx="9545006" cy="369812"/>
          </a:xfrm>
        </p:spPr>
        <p:txBody>
          <a:bodyPr/>
          <a:lstStyle/>
          <a:p>
            <a:pPr algn="ctr"/>
            <a:r>
              <a:rPr lang="en-US" dirty="0"/>
              <a:t>ELIMINATING DUPLICATE ROWS </a:t>
            </a:r>
          </a:p>
        </p:txBody>
      </p:sp>
      <p:sp>
        <p:nvSpPr>
          <p:cNvPr id="5" name="Slide Number Placeholder 4">
            <a:extLst>
              <a:ext uri="{FF2B5EF4-FFF2-40B4-BE49-F238E27FC236}">
                <a16:creationId xmlns:a16="http://schemas.microsoft.com/office/drawing/2014/main" id="{4579F669-692E-FC48-8D14-96303691CE74}"/>
              </a:ext>
            </a:extLst>
          </p:cNvPr>
          <p:cNvSpPr>
            <a:spLocks noGrp="1"/>
          </p:cNvSpPr>
          <p:nvPr>
            <p:ph type="sldNum" sz="quarter" idx="4"/>
          </p:nvPr>
        </p:nvSpPr>
        <p:spPr/>
        <p:txBody>
          <a:bodyPr/>
          <a:lstStyle/>
          <a:p>
            <a:fld id="{6A7BD299-4115-435C-9390-0BF281B3F2C8}" type="slidenum">
              <a:rPr lang="en-US" smtClean="0"/>
              <a:pPr/>
              <a:t>69</a:t>
            </a:fld>
            <a:endParaRPr lang="en-US" dirty="0"/>
          </a:p>
        </p:txBody>
      </p:sp>
      <p:sp>
        <p:nvSpPr>
          <p:cNvPr id="4" name="Footer Placeholder 3">
            <a:extLst>
              <a:ext uri="{FF2B5EF4-FFF2-40B4-BE49-F238E27FC236}">
                <a16:creationId xmlns:a16="http://schemas.microsoft.com/office/drawing/2014/main" id="{9BF85E56-214C-6D4A-942D-7F86B920D210}"/>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866729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anim calcmode="lin" valueType="num">
                                      <p:cBhvr additive="base">
                                        <p:cTn id="31"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anim calcmode="lin" valueType="num">
                                      <p:cBhvr additive="base">
                                        <p:cTn id="37"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10" end="10"/>
                                            </p:txEl>
                                          </p:spTgt>
                                        </p:tgtEl>
                                        <p:attrNameLst>
                                          <p:attrName>style.visibility</p:attrName>
                                        </p:attrNameLst>
                                      </p:cBhvr>
                                      <p:to>
                                        <p:strVal val="visible"/>
                                      </p:to>
                                    </p:set>
                                    <p:anim calcmode="lin" valueType="num">
                                      <p:cBhvr additive="base">
                                        <p:cTn id="43" dur="500" fill="hold"/>
                                        <p:tgtEl>
                                          <p:spTgt spid="2">
                                            <p:txEl>
                                              <p:pRg st="10" end="1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half" idx="1"/>
          </p:nvPr>
        </p:nvSpPr>
        <p:spPr/>
        <p:txBody>
          <a:bodyPr/>
          <a:lstStyle/>
          <a:p>
            <a:r>
              <a:rPr lang="en-US" dirty="0">
                <a:latin typeface="Arial Narrow" panose="020B0604020202020204" pitchFamily="34" charset="0"/>
                <a:cs typeface="Arial Narrow" panose="020B0604020202020204" pitchFamily="34" charset="0"/>
              </a:rPr>
              <a:t>Consists of a collection of interrelated files and set of programs</a:t>
            </a:r>
          </a:p>
          <a:p>
            <a:r>
              <a:rPr lang="en-US" dirty="0">
                <a:latin typeface="Arial Narrow" panose="020B0604020202020204" pitchFamily="34" charset="0"/>
                <a:cs typeface="Arial Narrow" panose="020B0604020202020204" pitchFamily="34" charset="0"/>
              </a:rPr>
              <a:t>These set of programs allow users to access and modify the files</a:t>
            </a:r>
          </a:p>
          <a:p>
            <a:r>
              <a:rPr lang="en-US" dirty="0">
                <a:latin typeface="Arial Narrow" panose="020B0604020202020204" pitchFamily="34" charset="0"/>
                <a:cs typeface="Arial Narrow" panose="020B0604020202020204" pitchFamily="34" charset="0"/>
              </a:rPr>
              <a:t>Primary goal is to provide a convenient and efficient way to store, retrieve and modify information</a:t>
            </a:r>
          </a:p>
          <a:p>
            <a:r>
              <a:rPr lang="en-US" dirty="0">
                <a:latin typeface="Arial Narrow" panose="020B0604020202020204" pitchFamily="34" charset="0"/>
                <a:cs typeface="Arial Narrow" panose="020B0604020202020204" pitchFamily="34" charset="0"/>
              </a:rPr>
              <a:t>Layer of abstraction between the application programs and the file system</a:t>
            </a:r>
          </a:p>
        </p:txBody>
      </p:sp>
      <p:sp>
        <p:nvSpPr>
          <p:cNvPr id="4" name="Title 3"/>
          <p:cNvSpPr>
            <a:spLocks noGrp="1"/>
          </p:cNvSpPr>
          <p:nvPr>
            <p:ph type="title"/>
          </p:nvPr>
        </p:nvSpPr>
        <p:spPr/>
        <p:txBody>
          <a:bodyPr>
            <a:normAutofit fontScale="90000"/>
          </a:bodyPr>
          <a:lstStyle/>
          <a:p>
            <a:r>
              <a:rPr lang="en-US" dirty="0"/>
              <a:t>DATABASE MANAGEMENT SYSTEM</a:t>
            </a:r>
          </a:p>
        </p:txBody>
      </p:sp>
      <p:sp>
        <p:nvSpPr>
          <p:cNvPr id="7" name="Slide Number Placeholder 6">
            <a:extLst>
              <a:ext uri="{FF2B5EF4-FFF2-40B4-BE49-F238E27FC236}">
                <a16:creationId xmlns:a16="http://schemas.microsoft.com/office/drawing/2014/main" id="{4AE9367F-B257-D244-B4E2-9C1E8DE1F101}"/>
              </a:ext>
            </a:extLst>
          </p:cNvPr>
          <p:cNvSpPr>
            <a:spLocks noGrp="1"/>
          </p:cNvSpPr>
          <p:nvPr>
            <p:ph type="sldNum" sz="quarter" idx="4"/>
          </p:nvPr>
        </p:nvSpPr>
        <p:spPr/>
        <p:txBody>
          <a:bodyPr/>
          <a:lstStyle/>
          <a:p>
            <a:fld id="{6A7BD299-4115-435C-9390-0BF281B3F2C8}" type="slidenum">
              <a:rPr lang="en-US" smtClean="0"/>
              <a:pPr/>
              <a:t>7</a:t>
            </a:fld>
            <a:endParaRPr lang="en-US" dirty="0"/>
          </a:p>
        </p:txBody>
      </p:sp>
      <p:sp>
        <p:nvSpPr>
          <p:cNvPr id="2" name="Footer Placeholder 1">
            <a:extLst>
              <a:ext uri="{FF2B5EF4-FFF2-40B4-BE49-F238E27FC236}">
                <a16:creationId xmlns:a16="http://schemas.microsoft.com/office/drawing/2014/main" id="{4C1431DD-A5CD-CA42-AE8F-4F25B62C906C}"/>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268760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775855"/>
            <a:ext cx="11248010" cy="5538886"/>
          </a:xfrm>
        </p:spPr>
        <p:txBody>
          <a:bodyPr/>
          <a:lstStyle/>
          <a:p>
            <a:r>
              <a:rPr lang="en-US" dirty="0"/>
              <a:t>Describe command on a table displays:</a:t>
            </a:r>
          </a:p>
          <a:p>
            <a:pPr lvl="1"/>
            <a:r>
              <a:rPr lang="en-US" dirty="0"/>
              <a:t>Names of the columns in the table </a:t>
            </a:r>
          </a:p>
          <a:p>
            <a:pPr lvl="1"/>
            <a:r>
              <a:rPr lang="en-US" dirty="0"/>
              <a:t>Whether a column is NOT NULL</a:t>
            </a:r>
          </a:p>
          <a:p>
            <a:pPr lvl="1"/>
            <a:r>
              <a:rPr lang="en-US" dirty="0"/>
              <a:t>Datatype of the column</a:t>
            </a:r>
          </a:p>
          <a:p>
            <a:pPr lvl="1"/>
            <a:r>
              <a:rPr lang="en-US" dirty="0"/>
              <a:t>Note that is is not an SQL statement though</a:t>
            </a:r>
          </a:p>
          <a:p>
            <a:r>
              <a:rPr lang="en-US" altLang="en-US" dirty="0">
                <a:solidFill>
                  <a:srgbClr val="000000"/>
                </a:solidFill>
                <a:latin typeface="Courier New" panose="02070309020205020404" pitchFamily="49" charset="0"/>
              </a:rPr>
              <a:t>DESCRIBE Employees;</a:t>
            </a:r>
          </a:p>
          <a:p>
            <a:endParaRPr lang="en-US" dirty="0"/>
          </a:p>
          <a:p>
            <a:endParaRPr lang="en-US" dirty="0"/>
          </a:p>
        </p:txBody>
      </p:sp>
      <p:sp>
        <p:nvSpPr>
          <p:cNvPr id="3" name="Title 2"/>
          <p:cNvSpPr>
            <a:spLocks noGrp="1"/>
          </p:cNvSpPr>
          <p:nvPr>
            <p:ph type="title"/>
          </p:nvPr>
        </p:nvSpPr>
        <p:spPr>
          <a:xfrm>
            <a:off x="625336" y="269537"/>
            <a:ext cx="9545006" cy="369812"/>
          </a:xfrm>
        </p:spPr>
        <p:txBody>
          <a:bodyPr/>
          <a:lstStyle/>
          <a:p>
            <a:r>
              <a:rPr lang="en-US" dirty="0"/>
              <a:t>DESCRIBE COMMAND </a:t>
            </a:r>
          </a:p>
        </p:txBody>
      </p:sp>
      <p:sp>
        <p:nvSpPr>
          <p:cNvPr id="4" name="Slide Number Placeholder 3">
            <a:extLst>
              <a:ext uri="{FF2B5EF4-FFF2-40B4-BE49-F238E27FC236}">
                <a16:creationId xmlns:a16="http://schemas.microsoft.com/office/drawing/2014/main" id="{951A8BAD-2DA6-8447-A13F-CA8EB650BBA8}"/>
              </a:ext>
            </a:extLst>
          </p:cNvPr>
          <p:cNvSpPr>
            <a:spLocks noGrp="1"/>
          </p:cNvSpPr>
          <p:nvPr>
            <p:ph type="sldNum" sz="quarter" idx="4"/>
          </p:nvPr>
        </p:nvSpPr>
        <p:spPr/>
        <p:txBody>
          <a:bodyPr/>
          <a:lstStyle/>
          <a:p>
            <a:fld id="{6A7BD299-4115-435C-9390-0BF281B3F2C8}" type="slidenum">
              <a:rPr lang="en-US" smtClean="0"/>
              <a:pPr/>
              <a:t>70</a:t>
            </a:fld>
            <a:endParaRPr lang="en-US" dirty="0"/>
          </a:p>
        </p:txBody>
      </p:sp>
      <p:sp>
        <p:nvSpPr>
          <p:cNvPr id="6" name="Footer Placeholder 5">
            <a:extLst>
              <a:ext uri="{FF2B5EF4-FFF2-40B4-BE49-F238E27FC236}">
                <a16:creationId xmlns:a16="http://schemas.microsoft.com/office/drawing/2014/main" id="{A8A563E4-CAAB-4E40-858E-260A585034A9}"/>
              </a:ext>
            </a:extLst>
          </p:cNvPr>
          <p:cNvSpPr>
            <a:spLocks noGrp="1"/>
          </p:cNvSpPr>
          <p:nvPr>
            <p:ph type="ftr" sz="quarter" idx="3"/>
          </p:nvPr>
        </p:nvSpPr>
        <p:spPr/>
        <p:txBody>
          <a:bodyPr/>
          <a:lstStyle/>
          <a:p>
            <a:r>
              <a:rPr lang="en-US"/>
              <a:t>DBMS</a:t>
            </a:r>
            <a:endParaRPr lang="en-US" dirty="0"/>
          </a:p>
        </p:txBody>
      </p:sp>
      <p:sp>
        <p:nvSpPr>
          <p:cNvPr id="7" name="Rectangle 6">
            <a:extLst>
              <a:ext uri="{FF2B5EF4-FFF2-40B4-BE49-F238E27FC236}">
                <a16:creationId xmlns:a16="http://schemas.microsoft.com/office/drawing/2014/main" id="{B678A0F3-144D-464C-8CE3-00A3AE74C7DC}"/>
              </a:ext>
            </a:extLst>
          </p:cNvPr>
          <p:cNvSpPr/>
          <p:nvPr/>
        </p:nvSpPr>
        <p:spPr>
          <a:xfrm>
            <a:off x="2286038" y="3284623"/>
            <a:ext cx="7428730" cy="3323987"/>
          </a:xfrm>
          <a:prstGeom prst="rect">
            <a:avLst/>
          </a:prstGeom>
        </p:spPr>
        <p:txBody>
          <a:bodyPr wrap="square">
            <a:spAutoFit/>
          </a:bodyPr>
          <a:lstStyle/>
          <a:p>
            <a:r>
              <a:rPr lang="en-IN" sz="1400" dirty="0">
                <a:solidFill>
                  <a:srgbClr val="000000"/>
                </a:solidFill>
                <a:latin typeface="PT Mono" panose="02060509020205020204" pitchFamily="49" charset="77"/>
              </a:rPr>
              <a:t>+----------------+------------------+------+-----+---------+-------+</a:t>
            </a:r>
          </a:p>
          <a:p>
            <a:r>
              <a:rPr lang="en-IN" sz="1400" dirty="0">
                <a:solidFill>
                  <a:srgbClr val="000000"/>
                </a:solidFill>
                <a:latin typeface="PT Mono" panose="02060509020205020204" pitchFamily="49" charset="77"/>
              </a:rPr>
              <a:t>| Field          | Type             | Null | Key | Default | Extra |</a:t>
            </a:r>
          </a:p>
          <a:p>
            <a:r>
              <a:rPr lang="en-IN" sz="1400" dirty="0">
                <a:solidFill>
                  <a:srgbClr val="000000"/>
                </a:solidFill>
                <a:latin typeface="PT Mono" panose="02060509020205020204" pitchFamily="49" charset="77"/>
              </a:rPr>
              <a:t>+----------------+------------------+------+-----+---------+-------+</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employee_id</a:t>
            </a:r>
            <a:r>
              <a:rPr lang="en-IN" sz="1400" dirty="0">
                <a:solidFill>
                  <a:srgbClr val="000000"/>
                </a:solidFill>
                <a:latin typeface="PT Mono" panose="02060509020205020204" pitchFamily="49" charset="77"/>
              </a:rPr>
              <a:t>    | </a:t>
            </a:r>
            <a:r>
              <a:rPr lang="en-IN" sz="1400" dirty="0" err="1">
                <a:solidFill>
                  <a:srgbClr val="000000"/>
                </a:solidFill>
                <a:latin typeface="PT Mono" panose="02060509020205020204" pitchFamily="49" charset="77"/>
              </a:rPr>
              <a:t>int</a:t>
            </a:r>
            <a:r>
              <a:rPr lang="en-IN" sz="1400" dirty="0">
                <a:solidFill>
                  <a:srgbClr val="000000"/>
                </a:solidFill>
                <a:latin typeface="PT Mono" panose="02060509020205020204" pitchFamily="49" charset="77"/>
              </a:rPr>
              <a:t>(11) unsigned | NO   | PRI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first_name</a:t>
            </a:r>
            <a:r>
              <a:rPr lang="en-IN" sz="1400" dirty="0">
                <a:solidFill>
                  <a:srgbClr val="000000"/>
                </a:solidFill>
                <a:latin typeface="PT Mono" panose="02060509020205020204" pitchFamily="49" charset="77"/>
              </a:rPr>
              <a:t>     | varchar(20)      | YES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last_name</a:t>
            </a:r>
            <a:r>
              <a:rPr lang="en-IN" sz="1400" dirty="0">
                <a:solidFill>
                  <a:srgbClr val="000000"/>
                </a:solidFill>
                <a:latin typeface="PT Mono" panose="02060509020205020204" pitchFamily="49" charset="77"/>
              </a:rPr>
              <a:t>      | varchar(25)      | NO   |     | NULL    |       |</a:t>
            </a:r>
          </a:p>
          <a:p>
            <a:r>
              <a:rPr lang="en-IN" sz="1400" dirty="0">
                <a:solidFill>
                  <a:srgbClr val="000000"/>
                </a:solidFill>
                <a:latin typeface="PT Mono" panose="02060509020205020204" pitchFamily="49" charset="77"/>
              </a:rPr>
              <a:t>| email          | varchar(25)      | NO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phone_number</a:t>
            </a:r>
            <a:r>
              <a:rPr lang="en-IN" sz="1400" dirty="0">
                <a:solidFill>
                  <a:srgbClr val="000000"/>
                </a:solidFill>
                <a:latin typeface="PT Mono" panose="02060509020205020204" pitchFamily="49" charset="77"/>
              </a:rPr>
              <a:t>   | varchar(20)      | YES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hire_date</a:t>
            </a:r>
            <a:r>
              <a:rPr lang="en-IN" sz="1400" dirty="0">
                <a:solidFill>
                  <a:srgbClr val="000000"/>
                </a:solidFill>
                <a:latin typeface="PT Mono" panose="02060509020205020204" pitchFamily="49" charset="77"/>
              </a:rPr>
              <a:t>      | date             | NO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job_id</a:t>
            </a:r>
            <a:r>
              <a:rPr lang="en-IN" sz="1400" dirty="0">
                <a:solidFill>
                  <a:srgbClr val="000000"/>
                </a:solidFill>
                <a:latin typeface="PT Mono" panose="02060509020205020204" pitchFamily="49" charset="77"/>
              </a:rPr>
              <a:t>         | varchar(10)      | NO   | MUL | NULL    |       |</a:t>
            </a:r>
          </a:p>
          <a:p>
            <a:r>
              <a:rPr lang="en-IN" sz="1400" dirty="0">
                <a:solidFill>
                  <a:srgbClr val="000000"/>
                </a:solidFill>
                <a:latin typeface="PT Mono" panose="02060509020205020204" pitchFamily="49" charset="77"/>
              </a:rPr>
              <a:t>| salary         | decimal(8,2)     | NO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commission_pct</a:t>
            </a:r>
            <a:r>
              <a:rPr lang="en-IN" sz="1400" dirty="0">
                <a:solidFill>
                  <a:srgbClr val="000000"/>
                </a:solidFill>
                <a:latin typeface="PT Mono" panose="02060509020205020204" pitchFamily="49" charset="77"/>
              </a:rPr>
              <a:t> | decimal(2,2)     | YES  |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manager_id</a:t>
            </a:r>
            <a:r>
              <a:rPr lang="en-IN" sz="1400" dirty="0">
                <a:solidFill>
                  <a:srgbClr val="000000"/>
                </a:solidFill>
                <a:latin typeface="PT Mono" panose="02060509020205020204" pitchFamily="49" charset="77"/>
              </a:rPr>
              <a:t>     | </a:t>
            </a:r>
            <a:r>
              <a:rPr lang="en-IN" sz="1400" dirty="0" err="1">
                <a:solidFill>
                  <a:srgbClr val="000000"/>
                </a:solidFill>
                <a:latin typeface="PT Mono" panose="02060509020205020204" pitchFamily="49" charset="77"/>
              </a:rPr>
              <a:t>int</a:t>
            </a:r>
            <a:r>
              <a:rPr lang="en-IN" sz="1400" dirty="0">
                <a:solidFill>
                  <a:srgbClr val="000000"/>
                </a:solidFill>
                <a:latin typeface="PT Mono" panose="02060509020205020204" pitchFamily="49" charset="77"/>
              </a:rPr>
              <a:t>(11) unsigned | YES  | MUL | NULL    |       |</a:t>
            </a:r>
          </a:p>
          <a:p>
            <a:r>
              <a:rPr lang="en-IN" sz="1400" dirty="0">
                <a:solidFill>
                  <a:srgbClr val="000000"/>
                </a:solidFill>
                <a:latin typeface="PT Mono" panose="02060509020205020204" pitchFamily="49" charset="77"/>
              </a:rPr>
              <a:t>| </a:t>
            </a:r>
            <a:r>
              <a:rPr lang="en-IN" sz="1400" dirty="0" err="1">
                <a:solidFill>
                  <a:srgbClr val="000000"/>
                </a:solidFill>
                <a:latin typeface="PT Mono" panose="02060509020205020204" pitchFamily="49" charset="77"/>
              </a:rPr>
              <a:t>department_id</a:t>
            </a:r>
            <a:r>
              <a:rPr lang="en-IN" sz="1400" dirty="0">
                <a:solidFill>
                  <a:srgbClr val="000000"/>
                </a:solidFill>
                <a:latin typeface="PT Mono" panose="02060509020205020204" pitchFamily="49" charset="77"/>
              </a:rPr>
              <a:t>  | </a:t>
            </a:r>
            <a:r>
              <a:rPr lang="en-IN" sz="1400" dirty="0" err="1">
                <a:solidFill>
                  <a:srgbClr val="000000"/>
                </a:solidFill>
                <a:latin typeface="PT Mono" panose="02060509020205020204" pitchFamily="49" charset="77"/>
              </a:rPr>
              <a:t>int</a:t>
            </a:r>
            <a:r>
              <a:rPr lang="en-IN" sz="1400" dirty="0">
                <a:solidFill>
                  <a:srgbClr val="000000"/>
                </a:solidFill>
                <a:latin typeface="PT Mono" panose="02060509020205020204" pitchFamily="49" charset="77"/>
              </a:rPr>
              <a:t>(11) unsigned | YES  | MUL | NULL    |       |</a:t>
            </a:r>
          </a:p>
          <a:p>
            <a:r>
              <a:rPr lang="en-IN" sz="1400" dirty="0">
                <a:solidFill>
                  <a:srgbClr val="000000"/>
                </a:solidFill>
                <a:latin typeface="PT Mono" panose="02060509020205020204" pitchFamily="49" charset="77"/>
              </a:rPr>
              <a:t>+----------------+------------------+------+-----+---------+-------+</a:t>
            </a:r>
            <a:endParaRPr lang="en-IN" sz="1400" dirty="0">
              <a:solidFill>
                <a:srgbClr val="000000"/>
              </a:solidFill>
              <a:effectLst/>
              <a:latin typeface="PT Mono" panose="02060509020205020204" pitchFamily="49" charset="77"/>
            </a:endParaRPr>
          </a:p>
        </p:txBody>
      </p:sp>
    </p:spTree>
    <p:extLst>
      <p:ext uri="{BB962C8B-B14F-4D97-AF65-F5344CB8AC3E}">
        <p14:creationId xmlns:p14="http://schemas.microsoft.com/office/powerpoint/2010/main" val="559700301"/>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Examples:</a:t>
            </a:r>
          </a:p>
          <a:p>
            <a:pPr marL="0" indent="0">
              <a:spcBef>
                <a:spcPct val="0"/>
              </a:spcBef>
              <a:buNone/>
            </a:pPr>
            <a:r>
              <a:rPr lang="en-IN" altLang="en-US" dirty="0">
                <a:solidFill>
                  <a:srgbClr val="000000"/>
                </a:solidFill>
                <a:latin typeface="Courier New" panose="02070309020205020404" pitchFamily="49" charset="0"/>
              </a:rPr>
              <a:t>	SELECT 10+20;</a:t>
            </a:r>
            <a:r>
              <a:rPr lang="en-US" dirty="0"/>
              <a:t>… outputs 30. </a:t>
            </a:r>
          </a:p>
          <a:p>
            <a:pPr>
              <a:spcBef>
                <a:spcPct val="0"/>
              </a:spcBef>
            </a:pPr>
            <a:endParaRPr lang="en-US" dirty="0"/>
          </a:p>
          <a:p>
            <a:pPr>
              <a:spcBef>
                <a:spcPct val="0"/>
              </a:spcBef>
            </a:pPr>
            <a:r>
              <a:rPr lang="en-US" dirty="0"/>
              <a:t>Today's date:</a:t>
            </a:r>
          </a:p>
          <a:p>
            <a:pPr marL="0" indent="0">
              <a:spcBef>
                <a:spcPct val="0"/>
              </a:spcBef>
              <a:buNone/>
            </a:pPr>
            <a:r>
              <a:rPr lang="en-IN" altLang="en-US" dirty="0">
                <a:solidFill>
                  <a:srgbClr val="000000"/>
                </a:solidFill>
                <a:latin typeface="Courier New" panose="02070309020205020404" pitchFamily="49" charset="0"/>
              </a:rPr>
              <a:t>	SELECT </a:t>
            </a:r>
            <a:r>
              <a:rPr lang="en-US" altLang="en-US" dirty="0">
                <a:solidFill>
                  <a:srgbClr val="000000"/>
                </a:solidFill>
                <a:latin typeface="Courier New" panose="02070309020205020404" pitchFamily="49" charset="0"/>
              </a:rPr>
              <a:t>CURRENT_DATE();</a:t>
            </a:r>
            <a:r>
              <a:rPr lang="en-US" dirty="0"/>
              <a:t> </a:t>
            </a:r>
            <a:endParaRPr lang="en-US" dirty="0" smtClean="0"/>
          </a:p>
          <a:p>
            <a:pPr marL="0" indent="0">
              <a:spcBef>
                <a:spcPct val="0"/>
              </a:spcBef>
              <a:buNone/>
            </a:pPr>
            <a:r>
              <a:rPr lang="en-US" dirty="0"/>
              <a:t>	</a:t>
            </a:r>
            <a:r>
              <a:rPr lang="en-IN" altLang="en-US" dirty="0">
                <a:solidFill>
                  <a:srgbClr val="000000"/>
                </a:solidFill>
                <a:latin typeface="Courier New" panose="02070309020205020404" pitchFamily="49" charset="0"/>
              </a:rPr>
              <a:t> SELECT </a:t>
            </a:r>
            <a:r>
              <a:rPr lang="en-US" altLang="en-US" dirty="0" smtClean="0">
                <a:solidFill>
                  <a:srgbClr val="000000"/>
                </a:solidFill>
                <a:latin typeface="Courier New" panose="02070309020205020404" pitchFamily="49" charset="0"/>
              </a:rPr>
              <a:t>CURDATE</a:t>
            </a:r>
            <a:r>
              <a:rPr lang="en-US" altLang="en-US" dirty="0">
                <a:solidFill>
                  <a:srgbClr val="000000"/>
                </a:solidFill>
                <a:latin typeface="Courier New" panose="02070309020205020404" pitchFamily="49" charset="0"/>
              </a:rPr>
              <a:t>();</a:t>
            </a:r>
            <a:r>
              <a:rPr lang="en-US" dirty="0"/>
              <a:t> </a:t>
            </a:r>
          </a:p>
          <a:p>
            <a:pPr>
              <a:spcBef>
                <a:spcPct val="0"/>
              </a:spcBef>
            </a:pPr>
            <a:endParaRPr lang="en-US" dirty="0"/>
          </a:p>
          <a:p>
            <a:pPr>
              <a:spcBef>
                <a:spcPct val="0"/>
              </a:spcBef>
            </a:pPr>
            <a:r>
              <a:rPr lang="en-US" dirty="0"/>
              <a:t>Current time:</a:t>
            </a:r>
          </a:p>
          <a:p>
            <a:pPr marL="0" indent="0">
              <a:spcBef>
                <a:spcPct val="0"/>
              </a:spcBef>
              <a:buNone/>
            </a:pPr>
            <a:r>
              <a:rPr lang="en-IN" altLang="en-US" dirty="0">
                <a:solidFill>
                  <a:srgbClr val="000000"/>
                </a:solidFill>
                <a:latin typeface="Courier New" panose="02070309020205020404" pitchFamily="49" charset="0"/>
              </a:rPr>
              <a:t>	SELECT </a:t>
            </a:r>
            <a:r>
              <a:rPr lang="en-US" altLang="en-US" dirty="0">
                <a:solidFill>
                  <a:srgbClr val="000000"/>
                </a:solidFill>
                <a:latin typeface="Courier New" panose="02070309020205020404" pitchFamily="49" charset="0"/>
              </a:rPr>
              <a:t>CURRENT_TIME();</a:t>
            </a:r>
            <a:r>
              <a:rPr lang="en-US" dirty="0"/>
              <a:t> </a:t>
            </a:r>
          </a:p>
          <a:p>
            <a:endParaRPr lang="en-US" dirty="0"/>
          </a:p>
          <a:p>
            <a:pPr>
              <a:spcBef>
                <a:spcPct val="0"/>
              </a:spcBef>
            </a:pPr>
            <a:r>
              <a:rPr lang="en-US" dirty="0"/>
              <a:t>Today's date &amp; time:</a:t>
            </a:r>
          </a:p>
          <a:p>
            <a:pPr marL="0" indent="0">
              <a:spcBef>
                <a:spcPct val="0"/>
              </a:spcBef>
              <a:buNone/>
            </a:pPr>
            <a:r>
              <a:rPr lang="en-IN" altLang="en-US" dirty="0">
                <a:solidFill>
                  <a:srgbClr val="000000"/>
                </a:solidFill>
                <a:latin typeface="Courier New" panose="02070309020205020404" pitchFamily="49" charset="0"/>
              </a:rPr>
              <a:t>	SELECT </a:t>
            </a:r>
            <a:r>
              <a:rPr lang="en-US" altLang="en-US" dirty="0">
                <a:solidFill>
                  <a:srgbClr val="000000"/>
                </a:solidFill>
                <a:latin typeface="Courier New" panose="02070309020205020404" pitchFamily="49" charset="0"/>
              </a:rPr>
              <a:t>NOW();</a:t>
            </a:r>
            <a:r>
              <a:rPr lang="en-US" dirty="0"/>
              <a:t> </a:t>
            </a:r>
          </a:p>
          <a:p>
            <a:endParaRPr lang="en-US" dirty="0"/>
          </a:p>
          <a:p>
            <a:pPr marL="0" indent="0">
              <a:buNone/>
            </a:pPr>
            <a:endParaRPr lang="en-US" dirty="0"/>
          </a:p>
        </p:txBody>
      </p:sp>
      <p:sp>
        <p:nvSpPr>
          <p:cNvPr id="3" name="Title 2"/>
          <p:cNvSpPr>
            <a:spLocks noGrp="1"/>
          </p:cNvSpPr>
          <p:nvPr>
            <p:ph type="title"/>
          </p:nvPr>
        </p:nvSpPr>
        <p:spPr/>
        <p:txBody>
          <a:bodyPr/>
          <a:lstStyle/>
          <a:p>
            <a:r>
              <a:rPr lang="en-US" dirty="0"/>
              <a:t>SELECTING IMMEDIATE DATA</a:t>
            </a:r>
          </a:p>
        </p:txBody>
      </p:sp>
      <p:sp>
        <p:nvSpPr>
          <p:cNvPr id="4" name="Slide Number Placeholder 3">
            <a:extLst>
              <a:ext uri="{FF2B5EF4-FFF2-40B4-BE49-F238E27FC236}">
                <a16:creationId xmlns:a16="http://schemas.microsoft.com/office/drawing/2014/main" id="{6782F89D-98ED-974A-8566-BB6DF6E59257}"/>
              </a:ext>
            </a:extLst>
          </p:cNvPr>
          <p:cNvSpPr>
            <a:spLocks noGrp="1"/>
          </p:cNvSpPr>
          <p:nvPr>
            <p:ph type="sldNum" sz="quarter" idx="4"/>
          </p:nvPr>
        </p:nvSpPr>
        <p:spPr/>
        <p:txBody>
          <a:bodyPr/>
          <a:lstStyle/>
          <a:p>
            <a:fld id="{6A7BD299-4115-435C-9390-0BF281B3F2C8}" type="slidenum">
              <a:rPr lang="en-US" smtClean="0"/>
              <a:pPr/>
              <a:t>71</a:t>
            </a:fld>
            <a:endParaRPr lang="en-US" dirty="0"/>
          </a:p>
        </p:txBody>
      </p:sp>
      <p:sp>
        <p:nvSpPr>
          <p:cNvPr id="5" name="Footer Placeholder 4">
            <a:extLst>
              <a:ext uri="{FF2B5EF4-FFF2-40B4-BE49-F238E27FC236}">
                <a16:creationId xmlns:a16="http://schemas.microsoft.com/office/drawing/2014/main" id="{8989BA12-AFB4-2B46-9202-B8C6922AD927}"/>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28998985"/>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1410347"/>
            <a:ext cx="11271760" cy="4904394"/>
          </a:xfrm>
        </p:spPr>
        <p:txBody>
          <a:bodyPr>
            <a:normAutofit/>
          </a:bodyPr>
          <a:lstStyle/>
          <a:p>
            <a:r>
              <a:rPr lang="en-US" sz="2800" dirty="0"/>
              <a:t>The following example demonstrates all three comment styles:</a:t>
            </a:r>
          </a:p>
          <a:p>
            <a:r>
              <a:rPr lang="en-US" sz="2800" dirty="0" err="1"/>
              <a:t>mysql</a:t>
            </a:r>
            <a:r>
              <a:rPr lang="en-US" sz="2800" dirty="0"/>
              <a:t>&gt; </a:t>
            </a:r>
            <a:r>
              <a:rPr lang="en-US" sz="2800" b="1" dirty="0"/>
              <a:t>SELECT 1+1; # This comment continues to the end of line</a:t>
            </a:r>
          </a:p>
          <a:p>
            <a:r>
              <a:rPr lang="en-US" sz="2800" dirty="0" err="1"/>
              <a:t>mysql</a:t>
            </a:r>
            <a:r>
              <a:rPr lang="en-US" sz="2800" dirty="0"/>
              <a:t>&gt; </a:t>
            </a:r>
            <a:r>
              <a:rPr lang="en-US" sz="2800" b="1" dirty="0"/>
              <a:t>SELECT 1+1; -- This comment continues to the end of line</a:t>
            </a:r>
          </a:p>
          <a:p>
            <a:r>
              <a:rPr lang="en-US" sz="2800" dirty="0" err="1"/>
              <a:t>mysql</a:t>
            </a:r>
            <a:r>
              <a:rPr lang="en-US" sz="2800" dirty="0"/>
              <a:t>&gt; </a:t>
            </a:r>
            <a:r>
              <a:rPr lang="en-US" sz="2800" b="1" dirty="0"/>
              <a:t>SELECT 1 /* this is an in-line comment */ + 1;</a:t>
            </a:r>
          </a:p>
          <a:p>
            <a:r>
              <a:rPr lang="en-US" sz="2800" dirty="0" err="1"/>
              <a:t>mysql</a:t>
            </a:r>
            <a:r>
              <a:rPr lang="en-US" sz="2800" dirty="0"/>
              <a:t>&gt; </a:t>
            </a:r>
            <a:r>
              <a:rPr lang="en-US" sz="2800" b="1" dirty="0"/>
              <a:t>SELECT 1+</a:t>
            </a:r>
          </a:p>
          <a:p>
            <a:r>
              <a:rPr lang="en-US" sz="2800" b="1" dirty="0"/>
              <a:t>/*</a:t>
            </a:r>
          </a:p>
          <a:p>
            <a:r>
              <a:rPr lang="en-US" sz="2800" b="1" dirty="0"/>
              <a:t>this is a</a:t>
            </a:r>
          </a:p>
          <a:p>
            <a:r>
              <a:rPr lang="en-US" sz="2800" b="1" dirty="0"/>
              <a:t>multiple-line comment</a:t>
            </a:r>
          </a:p>
          <a:p>
            <a:r>
              <a:rPr lang="en-US" sz="2800" b="1" dirty="0"/>
              <a:t>*/</a:t>
            </a:r>
          </a:p>
          <a:p>
            <a:r>
              <a:rPr lang="en-US" sz="2800" b="1" dirty="0"/>
              <a:t>1;</a:t>
            </a:r>
            <a:endParaRPr lang="en-US" sz="2800" dirty="0"/>
          </a:p>
        </p:txBody>
      </p:sp>
      <p:sp>
        <p:nvSpPr>
          <p:cNvPr id="3" name="Title 2"/>
          <p:cNvSpPr>
            <a:spLocks noGrp="1"/>
          </p:cNvSpPr>
          <p:nvPr>
            <p:ph type="title"/>
          </p:nvPr>
        </p:nvSpPr>
        <p:spPr/>
        <p:txBody>
          <a:bodyPr/>
          <a:lstStyle/>
          <a:p>
            <a:pPr algn="ctr"/>
            <a:r>
              <a:rPr lang="en-US" dirty="0"/>
              <a:t>Comment Syntax</a:t>
            </a:r>
          </a:p>
        </p:txBody>
      </p:sp>
      <p:sp>
        <p:nvSpPr>
          <p:cNvPr id="4" name="Footer Placeholder 3"/>
          <p:cNvSpPr>
            <a:spLocks noGrp="1"/>
          </p:cNvSpPr>
          <p:nvPr>
            <p:ph type="ftr" sz="quarter" idx="3"/>
          </p:nvPr>
        </p:nvSpPr>
        <p:spPr/>
        <p:txBody>
          <a:bodyPr/>
          <a:lstStyle/>
          <a:p>
            <a:r>
              <a:rPr lang="en-US" smtClean="0"/>
              <a:t>DBMS</a:t>
            </a:r>
            <a:endParaRPr lang="en-US" dirty="0"/>
          </a:p>
        </p:txBody>
      </p:sp>
      <p:sp>
        <p:nvSpPr>
          <p:cNvPr id="5" name="Slide Number Placeholder 4"/>
          <p:cNvSpPr>
            <a:spLocks noGrp="1"/>
          </p:cNvSpPr>
          <p:nvPr>
            <p:ph type="sldNum" sz="quarter" idx="4"/>
          </p:nvPr>
        </p:nvSpPr>
        <p:spPr/>
        <p:txBody>
          <a:bodyPr/>
          <a:lstStyle/>
          <a:p>
            <a:fld id="{6A7BD299-4115-435C-9390-0BF281B3F2C8}" type="slidenum">
              <a:rPr lang="en-US" smtClean="0"/>
              <a:pPr/>
              <a:t>72</a:t>
            </a:fld>
            <a:endParaRPr lang="en-US" dirty="0"/>
          </a:p>
        </p:txBody>
      </p:sp>
    </p:spTree>
    <p:extLst>
      <p:ext uri="{BB962C8B-B14F-4D97-AF65-F5344CB8AC3E}">
        <p14:creationId xmlns:p14="http://schemas.microsoft.com/office/powerpoint/2010/main" val="368830542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2">
            <a:extLst>
              <a:ext uri="{FF2B5EF4-FFF2-40B4-BE49-F238E27FC236}">
                <a16:creationId xmlns:a16="http://schemas.microsoft.com/office/drawing/2014/main" id="{AE722F34-3F45-FA44-827D-6524419B3D9E}"/>
              </a:ext>
            </a:extLst>
          </p:cNvPr>
          <p:cNvSpPr>
            <a:spLocks noGrp="1"/>
          </p:cNvSpPr>
          <p:nvPr>
            <p:ph type="body" idx="1"/>
          </p:nvPr>
        </p:nvSpPr>
        <p:spPr/>
        <p:txBody>
          <a:bodyPr>
            <a:normAutofit lnSpcReduction="10000"/>
          </a:bodyPr>
          <a:lstStyle/>
          <a:p>
            <a:r>
              <a:rPr lang="en-US" dirty="0"/>
              <a:t>Restricting the </a:t>
            </a:r>
            <a:r>
              <a:rPr lang="en-US" dirty="0" err="1"/>
              <a:t>SELECTed</a:t>
            </a:r>
            <a:r>
              <a:rPr lang="en-US" dirty="0"/>
              <a:t> data</a:t>
            </a:r>
          </a:p>
        </p:txBody>
      </p:sp>
      <p:sp>
        <p:nvSpPr>
          <p:cNvPr id="2" name="Slide Number Placeholder 1">
            <a:extLst>
              <a:ext uri="{FF2B5EF4-FFF2-40B4-BE49-F238E27FC236}">
                <a16:creationId xmlns:a16="http://schemas.microsoft.com/office/drawing/2014/main" id="{AC61CA71-0E4F-AA42-8807-88343A0E5443}"/>
              </a:ext>
            </a:extLst>
          </p:cNvPr>
          <p:cNvSpPr>
            <a:spLocks noGrp="1"/>
          </p:cNvSpPr>
          <p:nvPr>
            <p:ph type="sldNum" sz="quarter" idx="4294967295"/>
          </p:nvPr>
        </p:nvSpPr>
        <p:spPr>
          <a:xfrm>
            <a:off x="10661650" y="6356350"/>
            <a:ext cx="1530350" cy="365125"/>
          </a:xfrm>
        </p:spPr>
        <p:txBody>
          <a:bodyPr/>
          <a:lstStyle/>
          <a:p>
            <a:fld id="{6A7BD299-4115-435C-9390-0BF281B3F2C8}" type="slidenum">
              <a:rPr lang="en-US" smtClean="0"/>
              <a:pPr/>
              <a:t>73</a:t>
            </a:fld>
            <a:endParaRPr lang="en-US" dirty="0"/>
          </a:p>
        </p:txBody>
      </p:sp>
    </p:spTree>
    <p:extLst>
      <p:ext uri="{BB962C8B-B14F-4D97-AF65-F5344CB8AC3E}">
        <p14:creationId xmlns:p14="http://schemas.microsoft.com/office/powerpoint/2010/main" val="217917105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775855"/>
            <a:ext cx="11303428" cy="5538886"/>
          </a:xfrm>
        </p:spPr>
        <p:txBody>
          <a:bodyPr>
            <a:noAutofit/>
          </a:bodyPr>
          <a:lstStyle/>
          <a:p>
            <a:r>
              <a:rPr lang="en-US" sz="3200" dirty="0">
                <a:solidFill>
                  <a:schemeClr val="tx1"/>
                </a:solidFill>
              </a:rPr>
              <a:t>Rows returned from SELECT can be restricted using a WHERE clause which follows the FROM clause</a:t>
            </a:r>
          </a:p>
          <a:p>
            <a:r>
              <a:rPr lang="en-US" sz="3200" dirty="0">
                <a:solidFill>
                  <a:schemeClr val="tx1"/>
                </a:solidFill>
              </a:rPr>
              <a:t>The WHERE clause contains a condition that must be satisfied (evaluated to true) to restrict the rows</a:t>
            </a:r>
          </a:p>
          <a:p>
            <a:pPr marL="0" indent="0">
              <a:spcBef>
                <a:spcPct val="0"/>
              </a:spcBef>
              <a:buNone/>
            </a:pPr>
            <a:r>
              <a:rPr lang="en-US" altLang="en-US" sz="3200" dirty="0">
                <a:solidFill>
                  <a:schemeClr val="tx1"/>
                </a:solidFill>
                <a:latin typeface="Courier New" panose="02070309020205020404" pitchFamily="49" charset="0"/>
              </a:rPr>
              <a:t> </a:t>
            </a:r>
            <a:r>
              <a:rPr lang="en-US" altLang="en-US" sz="3200" dirty="0" smtClean="0">
                <a:solidFill>
                  <a:schemeClr val="tx1"/>
                </a:solidFill>
                <a:latin typeface="Courier New" panose="02070309020205020404" pitchFamily="49" charset="0"/>
              </a:rPr>
              <a:t>SELECT </a:t>
            </a:r>
            <a:r>
              <a:rPr lang="en-US" altLang="en-US" sz="3200" dirty="0">
                <a:solidFill>
                  <a:schemeClr val="tx1"/>
                </a:solidFill>
                <a:latin typeface="Courier New" panose="02070309020205020404" pitchFamily="49" charset="0"/>
              </a:rPr>
              <a:t>*|{[DISTINCT] </a:t>
            </a:r>
            <a:r>
              <a:rPr lang="en-US" altLang="en-US" sz="3200" i="1" dirty="0" err="1" smtClean="0">
                <a:solidFill>
                  <a:schemeClr val="tx1"/>
                </a:solidFill>
                <a:latin typeface="Courier New" panose="02070309020205020404" pitchFamily="49" charset="0"/>
              </a:rPr>
              <a:t>column|expression</a:t>
            </a:r>
            <a:r>
              <a:rPr lang="en-US" altLang="en-US" sz="3200" i="1" dirty="0" smtClean="0">
                <a:solidFill>
                  <a:schemeClr val="tx1"/>
                </a:solidFill>
                <a:latin typeface="Courier New" panose="02070309020205020404" pitchFamily="49" charset="0"/>
              </a:rPr>
              <a:t>    </a:t>
            </a:r>
          </a:p>
          <a:p>
            <a:pPr marL="0" indent="0">
              <a:spcBef>
                <a:spcPct val="0"/>
              </a:spcBef>
              <a:buNone/>
            </a:pPr>
            <a:r>
              <a:rPr lang="en-US" altLang="en-US" sz="3200" i="1" dirty="0">
                <a:solidFill>
                  <a:schemeClr val="tx1"/>
                </a:solidFill>
                <a:latin typeface="Courier New" panose="02070309020205020404" pitchFamily="49" charset="0"/>
              </a:rPr>
              <a:t> </a:t>
            </a:r>
            <a:r>
              <a:rPr lang="en-US" altLang="en-US" sz="3200" i="1" dirty="0" smtClean="0">
                <a:solidFill>
                  <a:schemeClr val="tx1"/>
                </a:solidFill>
                <a:latin typeface="Courier New" panose="02070309020205020404" pitchFamily="49" charset="0"/>
              </a:rPr>
              <a:t>   </a:t>
            </a:r>
            <a:r>
              <a:rPr lang="en-US" altLang="en-US" sz="3200" dirty="0" smtClean="0">
                <a:solidFill>
                  <a:schemeClr val="tx1"/>
                </a:solidFill>
                <a:latin typeface="Courier New" panose="02070309020205020404" pitchFamily="49" charset="0"/>
              </a:rPr>
              <a:t>[</a:t>
            </a:r>
            <a:r>
              <a:rPr lang="en-US" altLang="en-US" sz="3200" i="1" dirty="0" smtClean="0">
                <a:solidFill>
                  <a:schemeClr val="tx1"/>
                </a:solidFill>
                <a:latin typeface="Courier New" panose="02070309020205020404" pitchFamily="49" charset="0"/>
              </a:rPr>
              <a:t>alias</a:t>
            </a:r>
            <a:r>
              <a:rPr lang="en-US" altLang="en-US" sz="3200" dirty="0" smtClean="0">
                <a:solidFill>
                  <a:schemeClr val="tx1"/>
                </a:solidFill>
                <a:latin typeface="Courier New" panose="02070309020205020404" pitchFamily="49" charset="0"/>
              </a:rPr>
              <a:t>],..} FROM   </a:t>
            </a:r>
            <a:r>
              <a:rPr lang="en-US" altLang="en-US" sz="3200" i="1" dirty="0">
                <a:solidFill>
                  <a:schemeClr val="tx1"/>
                </a:solidFill>
                <a:latin typeface="Courier New" panose="02070309020205020404" pitchFamily="49" charset="0"/>
              </a:rPr>
              <a:t>table</a:t>
            </a:r>
            <a:endParaRPr lang="en-US" altLang="en-US" sz="3200" dirty="0">
              <a:solidFill>
                <a:schemeClr val="tx1"/>
              </a:solidFill>
              <a:latin typeface="Courier New" panose="02070309020205020404" pitchFamily="49" charset="0"/>
            </a:endParaRPr>
          </a:p>
          <a:p>
            <a:pPr marL="0" indent="0">
              <a:spcBef>
                <a:spcPct val="0"/>
              </a:spcBef>
              <a:buNone/>
            </a:pPr>
            <a:r>
              <a:rPr lang="en-US" altLang="en-US" sz="3200" dirty="0">
                <a:solidFill>
                  <a:schemeClr val="tx1"/>
                </a:solidFill>
                <a:latin typeface="Courier New" panose="02070309020205020404" pitchFamily="49" charset="0"/>
              </a:rPr>
              <a:t>	[WHERE </a:t>
            </a:r>
            <a:r>
              <a:rPr lang="en-US" altLang="en-US" sz="3200" i="1" dirty="0">
                <a:solidFill>
                  <a:schemeClr val="tx1"/>
                </a:solidFill>
                <a:latin typeface="Courier New" panose="02070309020205020404" pitchFamily="49" charset="0"/>
              </a:rPr>
              <a:t>logical expression(s)</a:t>
            </a:r>
            <a:r>
              <a:rPr lang="en-US" altLang="en-US" sz="3200" dirty="0">
                <a:solidFill>
                  <a:schemeClr val="tx1"/>
                </a:solidFill>
                <a:latin typeface="Courier New" panose="02070309020205020404" pitchFamily="49" charset="0"/>
              </a:rPr>
              <a:t>];</a:t>
            </a:r>
          </a:p>
          <a:p>
            <a:r>
              <a:rPr lang="en-US" sz="3200" dirty="0" smtClean="0">
                <a:solidFill>
                  <a:schemeClr val="tx1"/>
                </a:solidFill>
              </a:rPr>
              <a:t>Display employees Id, </a:t>
            </a:r>
            <a:r>
              <a:rPr lang="en-US" sz="3200" dirty="0" err="1" smtClean="0">
                <a:solidFill>
                  <a:schemeClr val="tx1"/>
                </a:solidFill>
              </a:rPr>
              <a:t>lastname</a:t>
            </a:r>
            <a:r>
              <a:rPr lang="en-US" sz="3200" dirty="0" smtClean="0">
                <a:solidFill>
                  <a:schemeClr val="tx1"/>
                </a:solidFill>
              </a:rPr>
              <a:t>  &amp; </a:t>
            </a:r>
            <a:r>
              <a:rPr lang="en-US" sz="3200" dirty="0" err="1" smtClean="0">
                <a:solidFill>
                  <a:schemeClr val="tx1"/>
                </a:solidFill>
              </a:rPr>
              <a:t>job_id</a:t>
            </a:r>
            <a:r>
              <a:rPr lang="en-US" sz="3200" dirty="0" smtClean="0">
                <a:solidFill>
                  <a:schemeClr val="tx1"/>
                </a:solidFill>
              </a:rPr>
              <a:t> of employees working for 90</a:t>
            </a:r>
            <a:endParaRPr lang="en-US" sz="3200" dirty="0">
              <a:solidFill>
                <a:schemeClr val="tx1"/>
              </a:solidFill>
            </a:endParaRPr>
          </a:p>
          <a:p>
            <a:pPr marL="0" indent="0">
              <a:spcBef>
                <a:spcPct val="0"/>
              </a:spcBef>
              <a:buNone/>
            </a:pPr>
            <a:r>
              <a:rPr lang="en-US" altLang="en-US" sz="3200" dirty="0">
                <a:solidFill>
                  <a:schemeClr val="tx1"/>
                </a:solidFill>
                <a:latin typeface="Courier New" panose="02070309020205020404" pitchFamily="49" charset="0"/>
              </a:rPr>
              <a:t>	SELECT </a:t>
            </a:r>
            <a:r>
              <a:rPr lang="en-US" altLang="en-US" sz="3200" dirty="0" err="1">
                <a:solidFill>
                  <a:schemeClr val="tx1"/>
                </a:solidFill>
                <a:latin typeface="Courier New" panose="02070309020205020404" pitchFamily="49" charset="0"/>
              </a:rPr>
              <a:t>employee_id</a:t>
            </a:r>
            <a:r>
              <a:rPr lang="en-US" altLang="en-US" sz="3200" dirty="0">
                <a:solidFill>
                  <a:schemeClr val="tx1"/>
                </a:solidFill>
                <a:latin typeface="Courier New" panose="02070309020205020404" pitchFamily="49" charset="0"/>
              </a:rPr>
              <a:t>, </a:t>
            </a:r>
            <a:r>
              <a:rPr lang="en-US" altLang="en-US" sz="3200" dirty="0" err="1">
                <a:solidFill>
                  <a:schemeClr val="tx1"/>
                </a:solidFill>
                <a:latin typeface="Courier New" panose="02070309020205020404" pitchFamily="49" charset="0"/>
              </a:rPr>
              <a:t>last_name</a:t>
            </a:r>
            <a:r>
              <a:rPr lang="en-US" altLang="en-US" sz="3200" dirty="0">
                <a:solidFill>
                  <a:schemeClr val="tx1"/>
                </a:solidFill>
                <a:latin typeface="Courier New" panose="02070309020205020404" pitchFamily="49" charset="0"/>
              </a:rPr>
              <a:t>, </a:t>
            </a:r>
            <a:r>
              <a:rPr lang="en-US" altLang="en-US" sz="3200" dirty="0" err="1">
                <a:solidFill>
                  <a:schemeClr val="tx1"/>
                </a:solidFill>
                <a:latin typeface="Courier New" panose="02070309020205020404" pitchFamily="49" charset="0"/>
              </a:rPr>
              <a:t>job_id</a:t>
            </a:r>
            <a:endParaRPr lang="en-US" altLang="en-US" sz="3200" dirty="0">
              <a:solidFill>
                <a:schemeClr val="tx1"/>
              </a:solidFill>
              <a:latin typeface="Courier New" panose="02070309020205020404" pitchFamily="49" charset="0"/>
            </a:endParaRPr>
          </a:p>
          <a:p>
            <a:pPr marL="0" indent="0">
              <a:spcBef>
                <a:spcPct val="0"/>
              </a:spcBef>
              <a:buNone/>
            </a:pPr>
            <a:r>
              <a:rPr lang="en-US" altLang="en-US" sz="3200" dirty="0">
                <a:solidFill>
                  <a:schemeClr val="tx1"/>
                </a:solidFill>
                <a:latin typeface="Courier New" panose="02070309020205020404" pitchFamily="49" charset="0"/>
              </a:rPr>
              <a:t>	FROM   Employees</a:t>
            </a:r>
          </a:p>
          <a:p>
            <a:pPr marL="0" indent="0">
              <a:spcBef>
                <a:spcPct val="0"/>
              </a:spcBef>
              <a:buNone/>
            </a:pPr>
            <a:r>
              <a:rPr lang="en-US" altLang="en-US" sz="3200" dirty="0">
                <a:solidFill>
                  <a:schemeClr val="tx1"/>
                </a:solidFill>
                <a:latin typeface="Courier New" panose="02070309020205020404" pitchFamily="49" charset="0"/>
              </a:rPr>
              <a:t>	WHERE  </a:t>
            </a:r>
            <a:r>
              <a:rPr lang="en-US" altLang="en-US" sz="3200" dirty="0" err="1">
                <a:solidFill>
                  <a:schemeClr val="tx1"/>
                </a:solidFill>
                <a:latin typeface="Courier New" panose="02070309020205020404" pitchFamily="49" charset="0"/>
              </a:rPr>
              <a:t>department_id</a:t>
            </a:r>
            <a:r>
              <a:rPr lang="en-US" altLang="en-US" sz="3200" dirty="0">
                <a:solidFill>
                  <a:schemeClr val="tx1"/>
                </a:solidFill>
                <a:latin typeface="Courier New" panose="02070309020205020404" pitchFamily="49" charset="0"/>
              </a:rPr>
              <a:t> = 90 ;</a:t>
            </a:r>
          </a:p>
          <a:p>
            <a:r>
              <a:rPr lang="en-US" sz="3200" dirty="0">
                <a:solidFill>
                  <a:schemeClr val="tx1"/>
                </a:solidFill>
              </a:rPr>
              <a:t>Displays details of employees working in department 90.</a:t>
            </a:r>
          </a:p>
        </p:txBody>
      </p:sp>
      <p:sp>
        <p:nvSpPr>
          <p:cNvPr id="3" name="Title 2"/>
          <p:cNvSpPr>
            <a:spLocks noGrp="1"/>
          </p:cNvSpPr>
          <p:nvPr>
            <p:ph type="title"/>
          </p:nvPr>
        </p:nvSpPr>
        <p:spPr>
          <a:xfrm>
            <a:off x="985554" y="186410"/>
            <a:ext cx="9545006" cy="369812"/>
          </a:xfrm>
        </p:spPr>
        <p:txBody>
          <a:bodyPr/>
          <a:lstStyle/>
          <a:p>
            <a:pPr algn="ctr"/>
            <a:r>
              <a:rPr lang="en-US" dirty="0"/>
              <a:t>WHERE CLAUSE</a:t>
            </a:r>
            <a:br>
              <a:rPr lang="en-US" dirty="0"/>
            </a:br>
            <a:endParaRPr lang="en-US" dirty="0"/>
          </a:p>
        </p:txBody>
      </p:sp>
      <p:sp>
        <p:nvSpPr>
          <p:cNvPr id="4" name="Slide Number Placeholder 3">
            <a:extLst>
              <a:ext uri="{FF2B5EF4-FFF2-40B4-BE49-F238E27FC236}">
                <a16:creationId xmlns:a16="http://schemas.microsoft.com/office/drawing/2014/main" id="{B5B11291-4CD8-D146-B903-5537FD545C94}"/>
              </a:ext>
            </a:extLst>
          </p:cNvPr>
          <p:cNvSpPr>
            <a:spLocks noGrp="1"/>
          </p:cNvSpPr>
          <p:nvPr>
            <p:ph type="sldNum" sz="quarter" idx="4"/>
          </p:nvPr>
        </p:nvSpPr>
        <p:spPr/>
        <p:txBody>
          <a:bodyPr/>
          <a:lstStyle/>
          <a:p>
            <a:fld id="{6A7BD299-4115-435C-9390-0BF281B3F2C8}" type="slidenum">
              <a:rPr lang="en-US" smtClean="0"/>
              <a:pPr/>
              <a:t>74</a:t>
            </a:fld>
            <a:endParaRPr lang="en-US" dirty="0"/>
          </a:p>
        </p:txBody>
      </p:sp>
      <p:sp>
        <p:nvSpPr>
          <p:cNvPr id="5" name="Footer Placeholder 4">
            <a:extLst>
              <a:ext uri="{FF2B5EF4-FFF2-40B4-BE49-F238E27FC236}">
                <a16:creationId xmlns:a16="http://schemas.microsoft.com/office/drawing/2014/main" id="{FECA94F6-8186-9145-84C1-CE5FA9EBE6BF}"/>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563108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 calcmode="lin" valueType="num">
                                      <p:cBhvr additive="base">
                                        <p:cTn id="31"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5" end="5"/>
                                            </p:txEl>
                                          </p:spTgt>
                                        </p:tgtEl>
                                        <p:attrNameLst>
                                          <p:attrName>style.visibility</p:attrName>
                                        </p:attrNameLst>
                                      </p:cBhvr>
                                      <p:to>
                                        <p:strVal val="visible"/>
                                      </p:to>
                                    </p:set>
                                    <p:anim calcmode="lin" valueType="num">
                                      <p:cBhvr additive="base">
                                        <p:cTn id="37"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6" end="6"/>
                                            </p:txEl>
                                          </p:spTgt>
                                        </p:tgtEl>
                                        <p:attrNameLst>
                                          <p:attrName>style.visibility</p:attrName>
                                        </p:attrNameLst>
                                      </p:cBhvr>
                                      <p:to>
                                        <p:strVal val="visible"/>
                                      </p:to>
                                    </p:set>
                                    <p:anim calcmode="lin" valueType="num">
                                      <p:cBhvr additive="base">
                                        <p:cTn id="43"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
                                            <p:txEl>
                                              <p:pRg st="9" end="9"/>
                                            </p:txEl>
                                          </p:spTgt>
                                        </p:tgtEl>
                                        <p:attrNameLst>
                                          <p:attrName>style.visibility</p:attrName>
                                        </p:attrNameLst>
                                      </p:cBhvr>
                                      <p:to>
                                        <p:strVal val="visible"/>
                                      </p:to>
                                    </p:set>
                                    <p:anim calcmode="lin" valueType="num">
                                      <p:cBhvr additive="base">
                                        <p:cTn id="49" dur="500" fill="hold"/>
                                        <p:tgtEl>
                                          <p:spTgt spid="2">
                                            <p:txEl>
                                              <p:pRg st="9" end="9"/>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1177636"/>
            <a:ext cx="11261864" cy="5137105"/>
          </a:xfrm>
        </p:spPr>
        <p:txBody>
          <a:bodyPr>
            <a:normAutofit lnSpcReduction="10000"/>
          </a:bodyPr>
          <a:lstStyle/>
          <a:p>
            <a:r>
              <a:rPr lang="en-US" sz="2800" dirty="0">
                <a:solidFill>
                  <a:schemeClr val="tx1"/>
                </a:solidFill>
              </a:rPr>
              <a:t>Specifies the condition which needs to be evaluated</a:t>
            </a:r>
          </a:p>
          <a:p>
            <a:r>
              <a:rPr lang="en-US" sz="2800" dirty="0">
                <a:solidFill>
                  <a:schemeClr val="tx1"/>
                </a:solidFill>
              </a:rPr>
              <a:t>Character and date values need to be enclosed within </a:t>
            </a:r>
            <a:r>
              <a:rPr lang="en-US" sz="2800" dirty="0" smtClean="0">
                <a:solidFill>
                  <a:schemeClr val="tx1"/>
                </a:solidFill>
              </a:rPr>
              <a:t>single-quotes</a:t>
            </a:r>
          </a:p>
          <a:p>
            <a:r>
              <a:rPr lang="en-US" sz="2800" dirty="0">
                <a:solidFill>
                  <a:schemeClr val="tx1"/>
                </a:solidFill>
              </a:rPr>
              <a:t>List </a:t>
            </a:r>
            <a:r>
              <a:rPr lang="en-US" sz="2800" dirty="0" err="1">
                <a:solidFill>
                  <a:schemeClr val="tx1"/>
                </a:solidFill>
              </a:rPr>
              <a:t>lastname</a:t>
            </a:r>
            <a:r>
              <a:rPr lang="en-US" sz="2800" dirty="0">
                <a:solidFill>
                  <a:schemeClr val="tx1"/>
                </a:solidFill>
              </a:rPr>
              <a:t> and annual salary of employees </a:t>
            </a:r>
            <a:r>
              <a:rPr lang="en-US" sz="2800" dirty="0" smtClean="0">
                <a:solidFill>
                  <a:schemeClr val="tx1"/>
                </a:solidFill>
              </a:rPr>
              <a:t>whose </a:t>
            </a:r>
            <a:r>
              <a:rPr lang="en-US" sz="2800" dirty="0" err="1" smtClean="0">
                <a:solidFill>
                  <a:schemeClr val="tx1"/>
                </a:solidFill>
              </a:rPr>
              <a:t>hire_date</a:t>
            </a:r>
            <a:r>
              <a:rPr lang="en-US" sz="2800" dirty="0" smtClean="0">
                <a:solidFill>
                  <a:schemeClr val="tx1"/>
                </a:solidFill>
              </a:rPr>
              <a:t> is 1</a:t>
            </a:r>
            <a:r>
              <a:rPr lang="en-US" sz="2800" baseline="30000" dirty="0" smtClean="0">
                <a:solidFill>
                  <a:schemeClr val="tx1"/>
                </a:solidFill>
              </a:rPr>
              <a:t>st</a:t>
            </a:r>
            <a:r>
              <a:rPr lang="en-US" sz="2800" dirty="0" smtClean="0">
                <a:solidFill>
                  <a:schemeClr val="tx1"/>
                </a:solidFill>
              </a:rPr>
              <a:t>  Jan 1987</a:t>
            </a:r>
            <a:endParaRPr lang="en-US" sz="2800" dirty="0">
              <a:solidFill>
                <a:schemeClr val="tx1"/>
              </a:solidFill>
            </a:endParaRP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SELECT </a:t>
            </a:r>
            <a:r>
              <a:rPr lang="en-IN" altLang="en-US" sz="2800" dirty="0" err="1">
                <a:solidFill>
                  <a:schemeClr val="tx1"/>
                </a:solidFill>
                <a:latin typeface="Courier New" panose="02070309020205020404" pitchFamily="49" charset="0"/>
                <a:cs typeface="Courier New" panose="02070309020205020404" pitchFamily="49" charset="0"/>
              </a:rPr>
              <a:t>last_name</a:t>
            </a:r>
            <a:r>
              <a:rPr lang="en-IN" altLang="en-US" sz="2800" dirty="0">
                <a:solidFill>
                  <a:schemeClr val="tx1"/>
                </a:solidFill>
                <a:latin typeface="Courier New" panose="02070309020205020404" pitchFamily="49" charset="0"/>
                <a:cs typeface="Courier New" panose="02070309020205020404" pitchFamily="49" charset="0"/>
              </a:rPr>
              <a:t>, </a:t>
            </a:r>
            <a:r>
              <a:rPr lang="en-IN" altLang="en-US" sz="2800" dirty="0" err="1">
                <a:solidFill>
                  <a:schemeClr val="tx1"/>
                </a:solidFill>
                <a:latin typeface="Courier New" panose="02070309020205020404" pitchFamily="49" charset="0"/>
                <a:cs typeface="Courier New" panose="02070309020205020404" pitchFamily="49" charset="0"/>
              </a:rPr>
              <a:t>hire_date</a:t>
            </a:r>
            <a:r>
              <a:rPr lang="en-IN" altLang="en-US" sz="2800" dirty="0">
                <a:solidFill>
                  <a:schemeClr val="tx1"/>
                </a:solidFill>
                <a:latin typeface="Courier New" panose="02070309020205020404" pitchFamily="49" charset="0"/>
                <a:cs typeface="Courier New" panose="02070309020205020404" pitchFamily="49" charset="0"/>
              </a:rPr>
              <a:t>, salary</a:t>
            </a: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FROM  Employees</a:t>
            </a: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WHERE </a:t>
            </a:r>
            <a:r>
              <a:rPr lang="en-IN" altLang="en-US" sz="2800" dirty="0" err="1">
                <a:solidFill>
                  <a:schemeClr val="tx1"/>
                </a:solidFill>
                <a:latin typeface="Courier New" panose="02070309020205020404" pitchFamily="49" charset="0"/>
                <a:cs typeface="Courier New" panose="02070309020205020404" pitchFamily="49" charset="0"/>
              </a:rPr>
              <a:t>hire_date</a:t>
            </a:r>
            <a:r>
              <a:rPr lang="en-IN" altLang="en-US" sz="2800" dirty="0">
                <a:solidFill>
                  <a:schemeClr val="tx1"/>
                </a:solidFill>
                <a:latin typeface="Courier New" panose="02070309020205020404" pitchFamily="49" charset="0"/>
                <a:cs typeface="Courier New" panose="02070309020205020404" pitchFamily="49" charset="0"/>
              </a:rPr>
              <a:t> &gt; </a:t>
            </a:r>
            <a:r>
              <a:rPr lang="en-IN" altLang="en-US" sz="2800" dirty="0" smtClean="0">
                <a:solidFill>
                  <a:schemeClr val="tx1"/>
                </a:solidFill>
                <a:latin typeface="Courier New" panose="02070309020205020404" pitchFamily="49" charset="0"/>
                <a:cs typeface="Courier New" panose="02070309020205020404" pitchFamily="49" charset="0"/>
              </a:rPr>
              <a:t>‘1987-01-01</a:t>
            </a:r>
            <a:r>
              <a:rPr lang="en-IN" altLang="en-US" sz="2800" dirty="0">
                <a:solidFill>
                  <a:schemeClr val="tx1"/>
                </a:solidFill>
                <a:latin typeface="Courier New" panose="02070309020205020404" pitchFamily="49" charset="0"/>
                <a:cs typeface="Courier New" panose="02070309020205020404" pitchFamily="49" charset="0"/>
              </a:rPr>
              <a:t>';</a:t>
            </a:r>
          </a:p>
          <a:p>
            <a:pPr marL="0" indent="0">
              <a:buNone/>
            </a:pPr>
            <a:endParaRPr lang="en-US" sz="2800" dirty="0" smtClean="0">
              <a:solidFill>
                <a:schemeClr val="tx1"/>
              </a:solidFill>
            </a:endParaRPr>
          </a:p>
          <a:p>
            <a:pPr marL="0" indent="0">
              <a:buNone/>
            </a:pPr>
            <a:r>
              <a:rPr lang="en-US" sz="2800" dirty="0" smtClean="0">
                <a:solidFill>
                  <a:schemeClr val="tx1"/>
                </a:solidFill>
              </a:rPr>
              <a:t>List </a:t>
            </a:r>
            <a:r>
              <a:rPr lang="en-US" sz="2800" dirty="0" err="1" smtClean="0">
                <a:solidFill>
                  <a:schemeClr val="tx1"/>
                </a:solidFill>
              </a:rPr>
              <a:t>lastname</a:t>
            </a:r>
            <a:r>
              <a:rPr lang="en-US" sz="2800" dirty="0" smtClean="0">
                <a:solidFill>
                  <a:schemeClr val="tx1"/>
                </a:solidFill>
              </a:rPr>
              <a:t> and annual salary of employees whose </a:t>
            </a:r>
            <a:r>
              <a:rPr lang="en-US" sz="2800" dirty="0" err="1" smtClean="0">
                <a:solidFill>
                  <a:schemeClr val="tx1"/>
                </a:solidFill>
              </a:rPr>
              <a:t>lastname</a:t>
            </a:r>
            <a:r>
              <a:rPr lang="en-US" sz="2800" dirty="0" smtClean="0">
                <a:solidFill>
                  <a:schemeClr val="tx1"/>
                </a:solidFill>
              </a:rPr>
              <a:t> is Livingston.</a:t>
            </a:r>
            <a:endParaRPr lang="en-US" sz="2800" dirty="0">
              <a:solidFill>
                <a:schemeClr val="tx1"/>
              </a:solidFill>
            </a:endParaRP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SELECT </a:t>
            </a:r>
            <a:r>
              <a:rPr lang="en-IN" altLang="en-US" sz="2800" dirty="0" err="1">
                <a:solidFill>
                  <a:schemeClr val="tx1"/>
                </a:solidFill>
                <a:latin typeface="Courier New" panose="02070309020205020404" pitchFamily="49" charset="0"/>
                <a:cs typeface="Courier New" panose="02070309020205020404" pitchFamily="49" charset="0"/>
              </a:rPr>
              <a:t>last_name</a:t>
            </a:r>
            <a:r>
              <a:rPr lang="en-IN" altLang="en-US" sz="2800" dirty="0">
                <a:solidFill>
                  <a:schemeClr val="tx1"/>
                </a:solidFill>
                <a:latin typeface="Courier New" panose="02070309020205020404" pitchFamily="49" charset="0"/>
                <a:cs typeface="Courier New" panose="02070309020205020404" pitchFamily="49" charset="0"/>
              </a:rPr>
              <a:t>, salary * 12 AS </a:t>
            </a:r>
            <a:r>
              <a:rPr lang="en-IN" altLang="en-US" sz="2800" dirty="0" err="1">
                <a:solidFill>
                  <a:schemeClr val="tx1"/>
                </a:solidFill>
                <a:latin typeface="Courier New" panose="02070309020205020404" pitchFamily="49" charset="0"/>
                <a:cs typeface="Courier New" panose="02070309020205020404" pitchFamily="49" charset="0"/>
              </a:rPr>
              <a:t>annual_sal</a:t>
            </a:r>
            <a:endParaRPr lang="en-IN" altLang="en-US" sz="2800" dirty="0">
              <a:solidFill>
                <a:schemeClr val="tx1"/>
              </a:solidFill>
              <a:latin typeface="Courier New" panose="02070309020205020404" pitchFamily="49" charset="0"/>
              <a:cs typeface="Courier New" panose="02070309020205020404" pitchFamily="49" charset="0"/>
            </a:endParaRP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FROM  Employees</a:t>
            </a: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WHERE </a:t>
            </a:r>
            <a:r>
              <a:rPr lang="en-IN" altLang="en-US" sz="2800" dirty="0" err="1">
                <a:solidFill>
                  <a:schemeClr val="tx1"/>
                </a:solidFill>
                <a:latin typeface="Courier New" panose="02070309020205020404" pitchFamily="49" charset="0"/>
                <a:cs typeface="Courier New" panose="02070309020205020404" pitchFamily="49" charset="0"/>
              </a:rPr>
              <a:t>last_name</a:t>
            </a:r>
            <a:r>
              <a:rPr lang="en-IN" altLang="en-US" sz="2800" dirty="0">
                <a:solidFill>
                  <a:schemeClr val="tx1"/>
                </a:solidFill>
                <a:latin typeface="Courier New" panose="02070309020205020404" pitchFamily="49" charset="0"/>
                <a:cs typeface="Courier New" panose="02070309020205020404" pitchFamily="49" charset="0"/>
              </a:rPr>
              <a:t> = 'Livingston';</a:t>
            </a:r>
            <a:endParaRPr lang="en-US" sz="2800" dirty="0">
              <a:solidFill>
                <a:schemeClr val="tx1"/>
              </a:solidFill>
            </a:endParaRPr>
          </a:p>
          <a:p>
            <a:r>
              <a:rPr lang="en-US" sz="2800" dirty="0">
                <a:solidFill>
                  <a:schemeClr val="tx1"/>
                </a:solidFill>
              </a:rPr>
              <a:t>Note that the string enclosed within single-quote is case sensitive</a:t>
            </a:r>
          </a:p>
          <a:p>
            <a:endParaRPr lang="en-US" sz="2800" dirty="0">
              <a:solidFill>
                <a:schemeClr val="tx1"/>
              </a:solidFill>
            </a:endParaRPr>
          </a:p>
          <a:p>
            <a:endParaRPr lang="en-US" sz="2800" dirty="0">
              <a:solidFill>
                <a:schemeClr val="tx1"/>
              </a:solidFill>
            </a:endParaRPr>
          </a:p>
        </p:txBody>
      </p:sp>
      <p:sp>
        <p:nvSpPr>
          <p:cNvPr id="3" name="Title 2"/>
          <p:cNvSpPr>
            <a:spLocks noGrp="1"/>
          </p:cNvSpPr>
          <p:nvPr>
            <p:ph type="title"/>
          </p:nvPr>
        </p:nvSpPr>
        <p:spPr/>
        <p:txBody>
          <a:bodyPr/>
          <a:lstStyle/>
          <a:p>
            <a:r>
              <a:rPr lang="en-US"/>
              <a:t>WHERE CLAUSE</a:t>
            </a:r>
            <a:br>
              <a:rPr lang="en-US"/>
            </a:br>
            <a:endParaRPr lang="en-US" dirty="0"/>
          </a:p>
        </p:txBody>
      </p:sp>
      <p:sp>
        <p:nvSpPr>
          <p:cNvPr id="4" name="Footer Placeholder 3">
            <a:extLst>
              <a:ext uri="{FF2B5EF4-FFF2-40B4-BE49-F238E27FC236}">
                <a16:creationId xmlns:a16="http://schemas.microsoft.com/office/drawing/2014/main" id="{A5045AAA-1846-ED4C-AAEC-289C3ECA8E13}"/>
              </a:ext>
            </a:extLst>
          </p:cNvPr>
          <p:cNvSpPr>
            <a:spLocks noGrp="1"/>
          </p:cNvSpPr>
          <p:nvPr>
            <p:ph type="ftr" sz="quarter" idx="3"/>
          </p:nvPr>
        </p:nvSpPr>
        <p:spPr/>
        <p:txBody>
          <a:bodyPr/>
          <a:lstStyle/>
          <a:p>
            <a:r>
              <a:rPr lang="en-US"/>
              <a:t>DBMS</a:t>
            </a:r>
            <a:endParaRPr lang="en-US" dirty="0"/>
          </a:p>
        </p:txBody>
      </p:sp>
      <p:sp>
        <p:nvSpPr>
          <p:cNvPr id="5" name="Slide Number Placeholder 4">
            <a:extLst>
              <a:ext uri="{FF2B5EF4-FFF2-40B4-BE49-F238E27FC236}">
                <a16:creationId xmlns:a16="http://schemas.microsoft.com/office/drawing/2014/main" id="{E01C2B3D-9EB9-6448-99E3-BD68F6ED65E3}"/>
              </a:ext>
            </a:extLst>
          </p:cNvPr>
          <p:cNvSpPr>
            <a:spLocks noGrp="1"/>
          </p:cNvSpPr>
          <p:nvPr>
            <p:ph type="sldNum" sz="quarter" idx="4"/>
          </p:nvPr>
        </p:nvSpPr>
        <p:spPr/>
        <p:txBody>
          <a:bodyPr/>
          <a:lstStyle/>
          <a:p>
            <a:fld id="{6A7BD299-4115-435C-9390-0BF281B3F2C8}" type="slidenum">
              <a:rPr lang="en-US" smtClean="0"/>
              <a:pPr/>
              <a:t>75</a:t>
            </a:fld>
            <a:endParaRPr lang="en-US" dirty="0"/>
          </a:p>
        </p:txBody>
      </p:sp>
    </p:spTree>
    <p:extLst>
      <p:ext uri="{BB962C8B-B14F-4D97-AF65-F5344CB8AC3E}">
        <p14:creationId xmlns:p14="http://schemas.microsoft.com/office/powerpoint/2010/main" val="3364475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anim calcmode="lin" valueType="num">
                                      <p:cBhvr additive="base">
                                        <p:cTn id="31"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8" end="8"/>
                                            </p:txEl>
                                          </p:spTgt>
                                        </p:tgtEl>
                                        <p:attrNameLst>
                                          <p:attrName>style.visibility</p:attrName>
                                        </p:attrNameLst>
                                      </p:cBhvr>
                                      <p:to>
                                        <p:strVal val="visible"/>
                                      </p:to>
                                    </p:set>
                                    <p:anim calcmode="lin" valueType="num">
                                      <p:cBhvr additive="base">
                                        <p:cTn id="37"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anim calcmode="lin" valueType="num">
                                      <p:cBhvr additive="base">
                                        <p:cTn id="43" dur="500" fill="hold"/>
                                        <p:tgtEl>
                                          <p:spTgt spid="2">
                                            <p:txEl>
                                              <p:pRg st="11" end="1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803564"/>
            <a:ext cx="11303428" cy="5511177"/>
          </a:xfrm>
        </p:spPr>
        <p:txBody>
          <a:bodyPr>
            <a:normAutofit/>
          </a:bodyPr>
          <a:lstStyle/>
          <a:p>
            <a:r>
              <a:rPr lang="en-US" sz="2800" dirty="0">
                <a:solidFill>
                  <a:schemeClr val="tx1"/>
                </a:solidFill>
              </a:rPr>
              <a:t>A column alias cannot be used in the conditions</a:t>
            </a:r>
          </a:p>
          <a:p>
            <a:r>
              <a:rPr lang="en-US" sz="2800" dirty="0">
                <a:solidFill>
                  <a:schemeClr val="tx1"/>
                </a:solidFill>
              </a:rPr>
              <a:t>Example</a:t>
            </a:r>
            <a:r>
              <a:rPr lang="en-US" sz="2800" dirty="0" smtClean="0">
                <a:solidFill>
                  <a:schemeClr val="tx1"/>
                </a:solidFill>
              </a:rPr>
              <a:t>:</a:t>
            </a:r>
          </a:p>
          <a:p>
            <a:r>
              <a:rPr lang="en-US" sz="2800" dirty="0" smtClean="0">
                <a:solidFill>
                  <a:schemeClr val="tx1"/>
                </a:solidFill>
              </a:rPr>
              <a:t>List employees whose annual salary is greater than 10000;</a:t>
            </a:r>
            <a:endParaRPr lang="en-US" sz="2800" dirty="0">
              <a:solidFill>
                <a:schemeClr val="tx1"/>
              </a:solidFill>
            </a:endParaRP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SELECT </a:t>
            </a:r>
            <a:r>
              <a:rPr lang="en-IN" altLang="en-US" sz="2800" dirty="0" err="1">
                <a:solidFill>
                  <a:schemeClr val="tx1"/>
                </a:solidFill>
                <a:latin typeface="Courier New" panose="02070309020205020404" pitchFamily="49" charset="0"/>
                <a:cs typeface="Courier New" panose="02070309020205020404" pitchFamily="49" charset="0"/>
              </a:rPr>
              <a:t>last_name</a:t>
            </a:r>
            <a:r>
              <a:rPr lang="en-IN" altLang="en-US" sz="2800" dirty="0">
                <a:solidFill>
                  <a:schemeClr val="tx1"/>
                </a:solidFill>
                <a:latin typeface="Courier New" panose="02070309020205020404" pitchFamily="49" charset="0"/>
                <a:cs typeface="Courier New" panose="02070309020205020404" pitchFamily="49" charset="0"/>
              </a:rPr>
              <a:t>, salary * 12 AS </a:t>
            </a:r>
            <a:r>
              <a:rPr lang="en-IN" altLang="en-US" sz="2800" dirty="0" err="1">
                <a:solidFill>
                  <a:schemeClr val="tx1"/>
                </a:solidFill>
                <a:latin typeface="Courier New" panose="02070309020205020404" pitchFamily="49" charset="0"/>
                <a:cs typeface="Courier New" panose="02070309020205020404" pitchFamily="49" charset="0"/>
              </a:rPr>
              <a:t>annual_sal</a:t>
            </a:r>
            <a:endParaRPr lang="en-IN" altLang="en-US" sz="2800" dirty="0">
              <a:solidFill>
                <a:schemeClr val="tx1"/>
              </a:solidFill>
              <a:latin typeface="Courier New" panose="02070309020205020404" pitchFamily="49" charset="0"/>
              <a:cs typeface="Courier New" panose="02070309020205020404" pitchFamily="49" charset="0"/>
            </a:endParaRP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FROM  Employees</a:t>
            </a: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WHERE </a:t>
            </a:r>
            <a:r>
              <a:rPr lang="en-IN" altLang="en-US" sz="2800" dirty="0" err="1">
                <a:solidFill>
                  <a:srgbClr val="FF0000"/>
                </a:solidFill>
                <a:latin typeface="Courier New" panose="02070309020205020404" pitchFamily="49" charset="0"/>
                <a:cs typeface="Courier New" panose="02070309020205020404" pitchFamily="49" charset="0"/>
              </a:rPr>
              <a:t>annual_sal</a:t>
            </a:r>
            <a:r>
              <a:rPr lang="en-IN" altLang="en-US" sz="2800" dirty="0">
                <a:solidFill>
                  <a:srgbClr val="FF0000"/>
                </a:solidFill>
                <a:latin typeface="Courier New" panose="02070309020205020404" pitchFamily="49" charset="0"/>
                <a:cs typeface="Courier New" panose="02070309020205020404" pitchFamily="49" charset="0"/>
              </a:rPr>
              <a:t> &gt; 10000;	 -- Error</a:t>
            </a:r>
          </a:p>
          <a:p>
            <a:endParaRPr lang="en-US" sz="2800" dirty="0">
              <a:solidFill>
                <a:schemeClr val="tx1"/>
              </a:solidFill>
            </a:endParaRPr>
          </a:p>
          <a:p>
            <a:r>
              <a:rPr lang="en-US" sz="2800" dirty="0">
                <a:solidFill>
                  <a:schemeClr val="tx1"/>
                </a:solidFill>
              </a:rPr>
              <a:t>Because aliasing of columns is done at the end, after applying WHERE conditions</a:t>
            </a:r>
          </a:p>
          <a:p>
            <a:r>
              <a:rPr lang="en-US" sz="2800" dirty="0">
                <a:solidFill>
                  <a:schemeClr val="tx1"/>
                </a:solidFill>
              </a:rPr>
              <a:t>Hence the above query should be written as:</a:t>
            </a: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SELECT </a:t>
            </a:r>
            <a:r>
              <a:rPr lang="en-IN" altLang="en-US" sz="2800" dirty="0" err="1">
                <a:solidFill>
                  <a:schemeClr val="tx1"/>
                </a:solidFill>
                <a:latin typeface="Courier New" panose="02070309020205020404" pitchFamily="49" charset="0"/>
                <a:cs typeface="Courier New" panose="02070309020205020404" pitchFamily="49" charset="0"/>
              </a:rPr>
              <a:t>last_name</a:t>
            </a:r>
            <a:r>
              <a:rPr lang="en-IN" altLang="en-US" sz="2800" dirty="0">
                <a:solidFill>
                  <a:schemeClr val="tx1"/>
                </a:solidFill>
                <a:latin typeface="Courier New" panose="02070309020205020404" pitchFamily="49" charset="0"/>
                <a:cs typeface="Courier New" panose="02070309020205020404" pitchFamily="49" charset="0"/>
              </a:rPr>
              <a:t>, salary * 12 AS </a:t>
            </a:r>
            <a:r>
              <a:rPr lang="en-IN" altLang="en-US" sz="2800" dirty="0" err="1">
                <a:solidFill>
                  <a:schemeClr val="tx1"/>
                </a:solidFill>
                <a:latin typeface="Courier New" panose="02070309020205020404" pitchFamily="49" charset="0"/>
                <a:cs typeface="Courier New" panose="02070309020205020404" pitchFamily="49" charset="0"/>
              </a:rPr>
              <a:t>annual_sal</a:t>
            </a:r>
            <a:endParaRPr lang="en-IN" altLang="en-US" sz="2800" dirty="0">
              <a:solidFill>
                <a:schemeClr val="tx1"/>
              </a:solidFill>
              <a:latin typeface="Courier New" panose="02070309020205020404" pitchFamily="49" charset="0"/>
              <a:cs typeface="Courier New" panose="02070309020205020404" pitchFamily="49" charset="0"/>
            </a:endParaRP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FROM  Employees</a:t>
            </a:r>
          </a:p>
          <a:p>
            <a:pPr marL="0" indent="0">
              <a:buNone/>
            </a:pPr>
            <a:r>
              <a:rPr lang="en-IN" altLang="en-US" sz="2800" dirty="0">
                <a:solidFill>
                  <a:schemeClr val="tx1"/>
                </a:solidFill>
                <a:latin typeface="Courier New" panose="02070309020205020404" pitchFamily="49" charset="0"/>
                <a:cs typeface="Courier New" panose="02070309020205020404" pitchFamily="49" charset="0"/>
              </a:rPr>
              <a:t>	WHERE salary * 12 &gt; 150000;</a:t>
            </a:r>
            <a:endParaRPr lang="en-US" sz="2800" dirty="0">
              <a:solidFill>
                <a:schemeClr val="tx1"/>
              </a:solidFill>
            </a:endParaRPr>
          </a:p>
          <a:p>
            <a:endParaRPr lang="en-US" sz="2800" dirty="0">
              <a:solidFill>
                <a:schemeClr val="tx1"/>
              </a:solidFill>
            </a:endParaRPr>
          </a:p>
          <a:p>
            <a:endParaRPr lang="en-US" sz="2800" dirty="0">
              <a:solidFill>
                <a:schemeClr val="tx1"/>
              </a:solidFill>
            </a:endParaRPr>
          </a:p>
          <a:p>
            <a:endParaRPr lang="en-US" sz="2800" dirty="0">
              <a:solidFill>
                <a:schemeClr val="tx1"/>
              </a:solidFill>
            </a:endParaRPr>
          </a:p>
        </p:txBody>
      </p:sp>
      <p:sp>
        <p:nvSpPr>
          <p:cNvPr id="3" name="Title 2"/>
          <p:cNvSpPr>
            <a:spLocks noGrp="1"/>
          </p:cNvSpPr>
          <p:nvPr>
            <p:ph type="title"/>
          </p:nvPr>
        </p:nvSpPr>
        <p:spPr>
          <a:xfrm>
            <a:off x="708463" y="158702"/>
            <a:ext cx="9545006" cy="369812"/>
          </a:xfrm>
        </p:spPr>
        <p:txBody>
          <a:bodyPr/>
          <a:lstStyle/>
          <a:p>
            <a:pPr algn="ctr"/>
            <a:r>
              <a:rPr lang="en-US" dirty="0"/>
              <a:t>WHERE CLAUSE</a:t>
            </a:r>
            <a:br>
              <a:rPr lang="en-US" dirty="0"/>
            </a:br>
            <a:endParaRPr lang="en-US" dirty="0"/>
          </a:p>
        </p:txBody>
      </p:sp>
      <p:sp>
        <p:nvSpPr>
          <p:cNvPr id="4" name="Footer Placeholder 3">
            <a:extLst>
              <a:ext uri="{FF2B5EF4-FFF2-40B4-BE49-F238E27FC236}">
                <a16:creationId xmlns:a16="http://schemas.microsoft.com/office/drawing/2014/main" id="{44F96F08-BB9D-904F-8E03-3982C0DC81D7}"/>
              </a:ext>
            </a:extLst>
          </p:cNvPr>
          <p:cNvSpPr>
            <a:spLocks noGrp="1"/>
          </p:cNvSpPr>
          <p:nvPr>
            <p:ph type="ftr" sz="quarter" idx="3"/>
          </p:nvPr>
        </p:nvSpPr>
        <p:spPr/>
        <p:txBody>
          <a:bodyPr/>
          <a:lstStyle/>
          <a:p>
            <a:r>
              <a:rPr lang="en-US"/>
              <a:t>DBMS</a:t>
            </a:r>
            <a:endParaRPr lang="en-US" dirty="0"/>
          </a:p>
        </p:txBody>
      </p:sp>
      <p:sp>
        <p:nvSpPr>
          <p:cNvPr id="5" name="Slide Number Placeholder 4">
            <a:extLst>
              <a:ext uri="{FF2B5EF4-FFF2-40B4-BE49-F238E27FC236}">
                <a16:creationId xmlns:a16="http://schemas.microsoft.com/office/drawing/2014/main" id="{1CBBFF25-0B52-C54E-B430-726EEC4D4E2C}"/>
              </a:ext>
            </a:extLst>
          </p:cNvPr>
          <p:cNvSpPr>
            <a:spLocks noGrp="1"/>
          </p:cNvSpPr>
          <p:nvPr>
            <p:ph type="sldNum" sz="quarter" idx="4"/>
          </p:nvPr>
        </p:nvSpPr>
        <p:spPr/>
        <p:txBody>
          <a:bodyPr/>
          <a:lstStyle/>
          <a:p>
            <a:fld id="{6A7BD299-4115-435C-9390-0BF281B3F2C8}" type="slidenum">
              <a:rPr lang="en-US" smtClean="0"/>
              <a:pPr/>
              <a:t>76</a:t>
            </a:fld>
            <a:endParaRPr lang="en-US" dirty="0"/>
          </a:p>
        </p:txBody>
      </p:sp>
    </p:spTree>
    <p:extLst>
      <p:ext uri="{BB962C8B-B14F-4D97-AF65-F5344CB8AC3E}">
        <p14:creationId xmlns:p14="http://schemas.microsoft.com/office/powerpoint/2010/main" val="1501519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 calcmode="lin" valueType="num">
                                      <p:cBhvr additive="base">
                                        <p:cTn id="31"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5" end="5"/>
                                            </p:txEl>
                                          </p:spTgt>
                                        </p:tgtEl>
                                        <p:attrNameLst>
                                          <p:attrName>style.visibility</p:attrName>
                                        </p:attrNameLst>
                                      </p:cBhvr>
                                      <p:to>
                                        <p:strVal val="visible"/>
                                      </p:to>
                                    </p:set>
                                    <p:anim calcmode="lin" valueType="num">
                                      <p:cBhvr additive="base">
                                        <p:cTn id="37"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7" end="7"/>
                                            </p:txEl>
                                          </p:spTgt>
                                        </p:tgtEl>
                                        <p:attrNameLst>
                                          <p:attrName>style.visibility</p:attrName>
                                        </p:attrNameLst>
                                      </p:cBhvr>
                                      <p:to>
                                        <p:strVal val="visible"/>
                                      </p:to>
                                    </p:set>
                                    <p:anim calcmode="lin" valueType="num">
                                      <p:cBhvr additive="base">
                                        <p:cTn id="43"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
                                            <p:txEl>
                                              <p:pRg st="8" end="8"/>
                                            </p:txEl>
                                          </p:spTgt>
                                        </p:tgtEl>
                                        <p:attrNameLst>
                                          <p:attrName>style.visibility</p:attrName>
                                        </p:attrNameLst>
                                      </p:cBhvr>
                                      <p:to>
                                        <p:strVal val="visible"/>
                                      </p:to>
                                    </p:set>
                                    <p:anim calcmode="lin" valueType="num">
                                      <p:cBhvr additive="base">
                                        <p:cTn id="49"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
                                            <p:txEl>
                                              <p:pRg st="9" end="9"/>
                                            </p:txEl>
                                          </p:spTgt>
                                        </p:tgtEl>
                                        <p:attrNameLst>
                                          <p:attrName>style.visibility</p:attrName>
                                        </p:attrNameLst>
                                      </p:cBhvr>
                                      <p:to>
                                        <p:strVal val="visible"/>
                                      </p:to>
                                    </p:set>
                                    <p:anim calcmode="lin" valueType="num">
                                      <p:cBhvr additive="base">
                                        <p:cTn id="55" dur="500" fill="hold"/>
                                        <p:tgtEl>
                                          <p:spTgt spid="2">
                                            <p:txEl>
                                              <p:pRg st="9" end="9"/>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2">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2">
                                            <p:txEl>
                                              <p:pRg st="10" end="10"/>
                                            </p:txEl>
                                          </p:spTgt>
                                        </p:tgtEl>
                                        <p:attrNameLst>
                                          <p:attrName>style.visibility</p:attrName>
                                        </p:attrNameLst>
                                      </p:cBhvr>
                                      <p:to>
                                        <p:strVal val="visible"/>
                                      </p:to>
                                    </p:set>
                                    <p:anim calcmode="lin" valueType="num">
                                      <p:cBhvr additive="base">
                                        <p:cTn id="61" dur="500" fill="hold"/>
                                        <p:tgtEl>
                                          <p:spTgt spid="2">
                                            <p:txEl>
                                              <p:pRg st="10" end="10"/>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2">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2">
                                            <p:txEl>
                                              <p:pRg st="11" end="11"/>
                                            </p:txEl>
                                          </p:spTgt>
                                        </p:tgtEl>
                                        <p:attrNameLst>
                                          <p:attrName>style.visibility</p:attrName>
                                        </p:attrNameLst>
                                      </p:cBhvr>
                                      <p:to>
                                        <p:strVal val="visible"/>
                                      </p:to>
                                    </p:set>
                                    <p:anim calcmode="lin" valueType="num">
                                      <p:cBhvr additive="base">
                                        <p:cTn id="67" dur="500" fill="hold"/>
                                        <p:tgtEl>
                                          <p:spTgt spid="2">
                                            <p:txEl>
                                              <p:pRg st="11" end="11"/>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2">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3" y="931385"/>
            <a:ext cx="11293533" cy="5578272"/>
          </a:xfrm>
        </p:spPr>
        <p:txBody>
          <a:bodyPr>
            <a:noAutofit/>
          </a:bodyPr>
          <a:lstStyle/>
          <a:p>
            <a:r>
              <a:rPr lang="en-US" sz="3200" dirty="0" smtClean="0">
                <a:solidFill>
                  <a:schemeClr val="tx1"/>
                </a:solidFill>
              </a:rPr>
              <a:t>Retrieve </a:t>
            </a:r>
            <a:r>
              <a:rPr lang="en-US" sz="3200" dirty="0">
                <a:solidFill>
                  <a:schemeClr val="tx1"/>
                </a:solidFill>
              </a:rPr>
              <a:t>last name and salary of all employees who have salary greater than </a:t>
            </a:r>
            <a:r>
              <a:rPr lang="en-US" sz="3200" dirty="0" smtClean="0">
                <a:solidFill>
                  <a:schemeClr val="tx1"/>
                </a:solidFill>
              </a:rPr>
              <a:t>10,000 working </a:t>
            </a:r>
            <a:r>
              <a:rPr lang="en-US" sz="3200" dirty="0">
                <a:solidFill>
                  <a:schemeClr val="tx1"/>
                </a:solidFill>
              </a:rPr>
              <a:t>in department 90.</a:t>
            </a:r>
          </a:p>
          <a:p>
            <a:pPr lvl="1"/>
            <a:r>
              <a:rPr lang="en-US" sz="2800" dirty="0" smtClean="0">
                <a:solidFill>
                  <a:schemeClr val="tx1"/>
                </a:solidFill>
              </a:rPr>
              <a:t>Restrict </a:t>
            </a:r>
            <a:r>
              <a:rPr lang="en-US" sz="2800" dirty="0">
                <a:solidFill>
                  <a:schemeClr val="tx1"/>
                </a:solidFill>
              </a:rPr>
              <a:t>the data using the conditions: salary &gt; </a:t>
            </a:r>
            <a:r>
              <a:rPr lang="en-US" sz="2800" dirty="0" smtClean="0">
                <a:solidFill>
                  <a:schemeClr val="tx1"/>
                </a:solidFill>
              </a:rPr>
              <a:t>50,00 </a:t>
            </a:r>
            <a:r>
              <a:rPr lang="en-US" sz="2800" dirty="0">
                <a:solidFill>
                  <a:schemeClr val="tx1"/>
                </a:solidFill>
              </a:rPr>
              <a:t>AND </a:t>
            </a:r>
            <a:r>
              <a:rPr lang="en-US" sz="2800" dirty="0" err="1">
                <a:solidFill>
                  <a:schemeClr val="tx1"/>
                </a:solidFill>
              </a:rPr>
              <a:t>department_id</a:t>
            </a:r>
            <a:r>
              <a:rPr lang="en-US" sz="2800" dirty="0">
                <a:solidFill>
                  <a:schemeClr val="tx1"/>
                </a:solidFill>
              </a:rPr>
              <a:t> = 90</a:t>
            </a:r>
          </a:p>
          <a:p>
            <a:pPr marL="0" indent="0">
              <a:spcBef>
                <a:spcPct val="0"/>
              </a:spcBef>
              <a:buNone/>
            </a:pPr>
            <a:r>
              <a:rPr lang="en-US" altLang="en-US" sz="3200" dirty="0">
                <a:solidFill>
                  <a:schemeClr val="tx1"/>
                </a:solidFill>
                <a:latin typeface="Courier New" panose="02070309020205020404" pitchFamily="49" charset="0"/>
              </a:rPr>
              <a:t>	SELECT </a:t>
            </a:r>
            <a:r>
              <a:rPr lang="en-US" altLang="en-US" sz="3200" dirty="0" err="1">
                <a:solidFill>
                  <a:schemeClr val="tx1"/>
                </a:solidFill>
                <a:latin typeface="Courier New" panose="02070309020205020404" pitchFamily="49" charset="0"/>
              </a:rPr>
              <a:t>last_name</a:t>
            </a:r>
            <a:r>
              <a:rPr lang="en-US" altLang="en-US" sz="3200" dirty="0">
                <a:solidFill>
                  <a:schemeClr val="tx1"/>
                </a:solidFill>
                <a:latin typeface="Courier New" panose="02070309020205020404" pitchFamily="49" charset="0"/>
              </a:rPr>
              <a:t>, salary</a:t>
            </a:r>
          </a:p>
          <a:p>
            <a:pPr marL="0" indent="0">
              <a:spcBef>
                <a:spcPct val="0"/>
              </a:spcBef>
              <a:buNone/>
            </a:pPr>
            <a:r>
              <a:rPr lang="en-US" altLang="en-US" sz="3200" dirty="0">
                <a:solidFill>
                  <a:schemeClr val="tx1"/>
                </a:solidFill>
                <a:latin typeface="Courier New" panose="02070309020205020404" pitchFamily="49" charset="0"/>
              </a:rPr>
              <a:t>	FROM   Employees</a:t>
            </a:r>
          </a:p>
          <a:p>
            <a:pPr marL="0" indent="0">
              <a:spcBef>
                <a:spcPct val="0"/>
              </a:spcBef>
              <a:buNone/>
            </a:pPr>
            <a:r>
              <a:rPr lang="en-US" altLang="en-US" sz="3200" dirty="0">
                <a:solidFill>
                  <a:schemeClr val="tx1"/>
                </a:solidFill>
                <a:latin typeface="Courier New" panose="02070309020205020404" pitchFamily="49" charset="0"/>
              </a:rPr>
              <a:t>	WHERE  salary &gt; 10000</a:t>
            </a:r>
          </a:p>
          <a:p>
            <a:pPr marL="0" indent="0">
              <a:spcBef>
                <a:spcPct val="0"/>
              </a:spcBef>
              <a:buNone/>
            </a:pPr>
            <a:r>
              <a:rPr lang="en-US" altLang="en-US" sz="3200" dirty="0">
                <a:solidFill>
                  <a:schemeClr val="tx1"/>
                </a:solidFill>
                <a:latin typeface="Courier New" panose="02070309020205020404" pitchFamily="49" charset="0"/>
              </a:rPr>
              <a:t>	AND </a:t>
            </a:r>
            <a:r>
              <a:rPr lang="en-US" altLang="en-US" sz="3200" dirty="0" err="1">
                <a:solidFill>
                  <a:schemeClr val="tx1"/>
                </a:solidFill>
                <a:latin typeface="Courier New" panose="02070309020205020404" pitchFamily="49" charset="0"/>
              </a:rPr>
              <a:t>department_id</a:t>
            </a:r>
            <a:r>
              <a:rPr lang="en-US" altLang="en-US" sz="3200" dirty="0">
                <a:solidFill>
                  <a:schemeClr val="tx1"/>
                </a:solidFill>
                <a:latin typeface="Courier New" panose="02070309020205020404" pitchFamily="49" charset="0"/>
              </a:rPr>
              <a:t> = 90;</a:t>
            </a:r>
          </a:p>
          <a:p>
            <a:pPr lvl="1"/>
            <a:r>
              <a:rPr lang="en-US" sz="2800" dirty="0">
                <a:solidFill>
                  <a:schemeClr val="tx1"/>
                </a:solidFill>
              </a:rPr>
              <a:t>Restrict the data using the conditions: salary &lt; </a:t>
            </a:r>
            <a:r>
              <a:rPr lang="en-US" sz="2800" dirty="0" smtClean="0">
                <a:solidFill>
                  <a:schemeClr val="tx1"/>
                </a:solidFill>
              </a:rPr>
              <a:t>50,00 </a:t>
            </a:r>
            <a:r>
              <a:rPr lang="en-US" sz="2800" dirty="0">
                <a:solidFill>
                  <a:schemeClr val="tx1"/>
                </a:solidFill>
              </a:rPr>
              <a:t>OR </a:t>
            </a:r>
            <a:r>
              <a:rPr lang="en-US" sz="2800" dirty="0" err="1">
                <a:solidFill>
                  <a:schemeClr val="tx1"/>
                </a:solidFill>
              </a:rPr>
              <a:t>hire_date</a:t>
            </a:r>
            <a:r>
              <a:rPr lang="en-US" sz="2800" dirty="0">
                <a:solidFill>
                  <a:schemeClr val="tx1"/>
                </a:solidFill>
              </a:rPr>
              <a:t> &gt; ‘</a:t>
            </a:r>
            <a:r>
              <a:rPr lang="en-US" sz="2800" dirty="0" smtClean="0">
                <a:solidFill>
                  <a:schemeClr val="tx1"/>
                </a:solidFill>
              </a:rPr>
              <a:t>01-JAN-2001’</a:t>
            </a:r>
            <a:endParaRPr lang="en-US" sz="2800" dirty="0">
              <a:solidFill>
                <a:schemeClr val="tx1"/>
              </a:solidFill>
            </a:endParaRPr>
          </a:p>
          <a:p>
            <a:pPr marL="0" indent="0">
              <a:spcBef>
                <a:spcPct val="0"/>
              </a:spcBef>
              <a:buNone/>
            </a:pPr>
            <a:r>
              <a:rPr lang="en-US" altLang="en-US" sz="3200" dirty="0">
                <a:solidFill>
                  <a:schemeClr val="tx1"/>
                </a:solidFill>
                <a:latin typeface="Courier New" panose="02070309020205020404" pitchFamily="49" charset="0"/>
              </a:rPr>
              <a:t>	SELECT </a:t>
            </a:r>
            <a:r>
              <a:rPr lang="en-US" altLang="en-US" sz="3200" dirty="0" err="1">
                <a:solidFill>
                  <a:schemeClr val="tx1"/>
                </a:solidFill>
                <a:latin typeface="Courier New" panose="02070309020205020404" pitchFamily="49" charset="0"/>
              </a:rPr>
              <a:t>last_name</a:t>
            </a:r>
            <a:r>
              <a:rPr lang="en-US" altLang="en-US" sz="3200" dirty="0">
                <a:solidFill>
                  <a:schemeClr val="tx1"/>
                </a:solidFill>
                <a:latin typeface="Courier New" panose="02070309020205020404" pitchFamily="49" charset="0"/>
              </a:rPr>
              <a:t>, </a:t>
            </a:r>
            <a:r>
              <a:rPr lang="en-US" altLang="en-US" sz="3200" dirty="0" err="1">
                <a:solidFill>
                  <a:schemeClr val="tx1"/>
                </a:solidFill>
                <a:latin typeface="Courier New" panose="02070309020205020404" pitchFamily="49" charset="0"/>
              </a:rPr>
              <a:t>hire_date</a:t>
            </a:r>
            <a:r>
              <a:rPr lang="en-US" altLang="en-US" sz="3200" dirty="0">
                <a:solidFill>
                  <a:schemeClr val="tx1"/>
                </a:solidFill>
                <a:latin typeface="Courier New" panose="02070309020205020404" pitchFamily="49" charset="0"/>
              </a:rPr>
              <a:t>, salary</a:t>
            </a:r>
          </a:p>
          <a:p>
            <a:pPr marL="0" indent="0">
              <a:spcBef>
                <a:spcPct val="0"/>
              </a:spcBef>
              <a:buNone/>
            </a:pPr>
            <a:r>
              <a:rPr lang="en-US" altLang="en-US" sz="3200" dirty="0">
                <a:solidFill>
                  <a:schemeClr val="tx1"/>
                </a:solidFill>
                <a:latin typeface="Courier New" panose="02070309020205020404" pitchFamily="49" charset="0"/>
              </a:rPr>
              <a:t>	FROM   Employees</a:t>
            </a:r>
          </a:p>
          <a:p>
            <a:pPr marL="0" indent="0">
              <a:spcBef>
                <a:spcPct val="0"/>
              </a:spcBef>
              <a:buNone/>
            </a:pPr>
            <a:r>
              <a:rPr lang="en-US" altLang="en-US" sz="3200" dirty="0">
                <a:solidFill>
                  <a:schemeClr val="tx1"/>
                </a:solidFill>
                <a:latin typeface="Courier New" panose="02070309020205020404" pitchFamily="49" charset="0"/>
              </a:rPr>
              <a:t>	WHERE  salary &lt; 5000</a:t>
            </a:r>
          </a:p>
          <a:p>
            <a:pPr marL="0" indent="0">
              <a:spcBef>
                <a:spcPct val="0"/>
              </a:spcBef>
              <a:buNone/>
            </a:pPr>
            <a:r>
              <a:rPr lang="en-US" altLang="en-US" sz="3200" dirty="0">
                <a:solidFill>
                  <a:schemeClr val="tx1"/>
                </a:solidFill>
                <a:latin typeface="Courier New" panose="02070309020205020404" pitchFamily="49" charset="0"/>
              </a:rPr>
              <a:t>	OR </a:t>
            </a:r>
            <a:r>
              <a:rPr lang="en-US" altLang="en-US" sz="3200" dirty="0" err="1">
                <a:solidFill>
                  <a:schemeClr val="tx1"/>
                </a:solidFill>
                <a:latin typeface="Courier New" panose="02070309020205020404" pitchFamily="49" charset="0"/>
              </a:rPr>
              <a:t>Hire_date</a:t>
            </a:r>
            <a:r>
              <a:rPr lang="en-US" altLang="en-US" sz="3200" dirty="0">
                <a:solidFill>
                  <a:schemeClr val="tx1"/>
                </a:solidFill>
                <a:latin typeface="Courier New" panose="02070309020205020404" pitchFamily="49" charset="0"/>
              </a:rPr>
              <a:t> &gt; '2000-01-01';</a:t>
            </a:r>
          </a:p>
          <a:p>
            <a:pPr marL="0" indent="0">
              <a:spcBef>
                <a:spcPct val="0"/>
              </a:spcBef>
              <a:buNone/>
            </a:pPr>
            <a:endParaRPr lang="en-US" altLang="en-US" sz="3200" dirty="0">
              <a:solidFill>
                <a:schemeClr val="tx1"/>
              </a:solidFill>
              <a:latin typeface="Courier New" panose="02070309020205020404" pitchFamily="49" charset="0"/>
            </a:endParaRPr>
          </a:p>
          <a:p>
            <a:endParaRPr lang="en-US" sz="3200" dirty="0">
              <a:solidFill>
                <a:schemeClr val="tx1"/>
              </a:solidFill>
            </a:endParaRPr>
          </a:p>
          <a:p>
            <a:pPr lvl="1"/>
            <a:endParaRPr lang="en-US" sz="2800" dirty="0">
              <a:solidFill>
                <a:schemeClr val="tx1"/>
              </a:solidFill>
            </a:endParaRPr>
          </a:p>
        </p:txBody>
      </p:sp>
      <p:sp>
        <p:nvSpPr>
          <p:cNvPr id="3" name="Title 2"/>
          <p:cNvSpPr>
            <a:spLocks noGrp="1"/>
          </p:cNvSpPr>
          <p:nvPr>
            <p:ph type="title"/>
          </p:nvPr>
        </p:nvSpPr>
        <p:spPr>
          <a:xfrm>
            <a:off x="1377439" y="152397"/>
            <a:ext cx="9545006" cy="369812"/>
          </a:xfrm>
        </p:spPr>
        <p:txBody>
          <a:bodyPr/>
          <a:lstStyle/>
          <a:p>
            <a:r>
              <a:rPr lang="en-US" dirty="0"/>
              <a:t>WHERE CLAUSE – LOGICAL OPERATORS</a:t>
            </a:r>
            <a:br>
              <a:rPr lang="en-US" dirty="0"/>
            </a:br>
            <a:endParaRPr lang="en-US" dirty="0"/>
          </a:p>
        </p:txBody>
      </p:sp>
      <p:sp>
        <p:nvSpPr>
          <p:cNvPr id="4" name="Slide Number Placeholder 3">
            <a:extLst>
              <a:ext uri="{FF2B5EF4-FFF2-40B4-BE49-F238E27FC236}">
                <a16:creationId xmlns:a16="http://schemas.microsoft.com/office/drawing/2014/main" id="{F0CA6CCB-DBBE-4546-927F-8086B17D3F93}"/>
              </a:ext>
            </a:extLst>
          </p:cNvPr>
          <p:cNvSpPr>
            <a:spLocks noGrp="1"/>
          </p:cNvSpPr>
          <p:nvPr>
            <p:ph type="sldNum" sz="quarter" idx="4"/>
          </p:nvPr>
        </p:nvSpPr>
        <p:spPr/>
        <p:txBody>
          <a:bodyPr/>
          <a:lstStyle/>
          <a:p>
            <a:fld id="{6A7BD299-4115-435C-9390-0BF281B3F2C8}" type="slidenum">
              <a:rPr lang="en-US" smtClean="0"/>
              <a:pPr/>
              <a:t>77</a:t>
            </a:fld>
            <a:endParaRPr lang="en-US" dirty="0"/>
          </a:p>
        </p:txBody>
      </p:sp>
      <p:sp>
        <p:nvSpPr>
          <p:cNvPr id="5" name="Footer Placeholder 4">
            <a:extLst>
              <a:ext uri="{FF2B5EF4-FFF2-40B4-BE49-F238E27FC236}">
                <a16:creationId xmlns:a16="http://schemas.microsoft.com/office/drawing/2014/main" id="{052099A1-8406-B447-9C9E-65E8C71D8A0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479008013"/>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3" y="674924"/>
            <a:ext cx="11249989" cy="6183076"/>
          </a:xfrm>
        </p:spPr>
        <p:txBody>
          <a:bodyPr>
            <a:noAutofit/>
          </a:bodyPr>
          <a:lstStyle/>
          <a:p>
            <a:r>
              <a:rPr lang="en-US" sz="2800" dirty="0">
                <a:solidFill>
                  <a:schemeClr val="tx1"/>
                </a:solidFill>
              </a:rPr>
              <a:t>Logical operators' precedence in that order is: NOT, AND, OR </a:t>
            </a:r>
          </a:p>
          <a:p>
            <a:r>
              <a:rPr lang="en-US" sz="2800" dirty="0">
                <a:solidFill>
                  <a:schemeClr val="tx1"/>
                </a:solidFill>
              </a:rPr>
              <a:t>Query below tries to list employees drawing salary &gt; 10000 from department 80 or 90:</a:t>
            </a:r>
          </a:p>
          <a:p>
            <a:pPr marL="502920" lvl="1" indent="0">
              <a:buNone/>
            </a:pPr>
            <a:r>
              <a:rPr lang="en-US" altLang="en-US" sz="2400" dirty="0">
                <a:solidFill>
                  <a:srgbClr val="000000"/>
                </a:solidFill>
                <a:latin typeface="Courier New" panose="02070309020205020404" pitchFamily="49" charset="0"/>
              </a:rPr>
              <a:t>	SELECT </a:t>
            </a:r>
            <a:r>
              <a:rPr lang="en-US" altLang="en-US" sz="2400" dirty="0" err="1">
                <a:solidFill>
                  <a:srgbClr val="000000"/>
                </a:solidFill>
                <a:latin typeface="Courier New" panose="02070309020205020404" pitchFamily="49" charset="0"/>
              </a:rPr>
              <a:t>last_name</a:t>
            </a:r>
            <a:r>
              <a:rPr lang="en-US" altLang="en-US" sz="2400" dirty="0">
                <a:solidFill>
                  <a:srgbClr val="000000"/>
                </a:solidFill>
                <a:latin typeface="Courier New" panose="02070309020205020404" pitchFamily="49" charset="0"/>
              </a:rPr>
              <a:t>, </a:t>
            </a:r>
            <a:r>
              <a:rPr lang="en-US" altLang="en-US" sz="2400" dirty="0" err="1">
                <a:solidFill>
                  <a:srgbClr val="000000"/>
                </a:solidFill>
                <a:latin typeface="Courier New" panose="02070309020205020404" pitchFamily="49" charset="0"/>
              </a:rPr>
              <a:t>department_id</a:t>
            </a:r>
            <a:r>
              <a:rPr lang="en-US" altLang="en-US" sz="2400" dirty="0">
                <a:solidFill>
                  <a:srgbClr val="000000"/>
                </a:solidFill>
                <a:latin typeface="Courier New" panose="02070309020205020404" pitchFamily="49" charset="0"/>
              </a:rPr>
              <a:t>, salary</a:t>
            </a:r>
          </a:p>
          <a:p>
            <a:pPr marL="0" indent="0">
              <a:spcBef>
                <a:spcPct val="0"/>
              </a:spcBef>
              <a:buNone/>
            </a:pPr>
            <a:r>
              <a:rPr lang="en-US" altLang="en-US" sz="2800" dirty="0">
                <a:solidFill>
                  <a:srgbClr val="000000"/>
                </a:solidFill>
                <a:latin typeface="Courier New" panose="02070309020205020404" pitchFamily="49" charset="0"/>
              </a:rPr>
              <a:t>	</a:t>
            </a:r>
            <a:r>
              <a:rPr lang="en-US" altLang="en-US" dirty="0">
                <a:solidFill>
                  <a:srgbClr val="000000"/>
                </a:solidFill>
                <a:latin typeface="Courier New" panose="02070309020205020404" pitchFamily="49" charset="0"/>
              </a:rPr>
              <a:t>FROM   Employees</a:t>
            </a:r>
          </a:p>
          <a:p>
            <a:pPr marL="0" indent="0">
              <a:spcBef>
                <a:spcPct val="0"/>
              </a:spcBef>
              <a:buNone/>
            </a:pPr>
            <a:r>
              <a:rPr lang="en-US" altLang="en-US" dirty="0">
                <a:solidFill>
                  <a:srgbClr val="000000"/>
                </a:solidFill>
                <a:latin typeface="Courier New" panose="02070309020205020404" pitchFamily="49" charset="0"/>
              </a:rPr>
              <a:t>	WHERE  salary &gt; 10000</a:t>
            </a:r>
          </a:p>
          <a:p>
            <a:pPr marL="0" indent="0">
              <a:spcBef>
                <a:spcPct val="0"/>
              </a:spcBef>
              <a:buNone/>
            </a:pPr>
            <a:r>
              <a:rPr lang="en-US" altLang="en-US" dirty="0">
                <a:solidFill>
                  <a:srgbClr val="000000"/>
                </a:solidFill>
                <a:latin typeface="Courier New" panose="02070309020205020404" pitchFamily="49" charset="0"/>
              </a:rPr>
              <a:t>	AND </a:t>
            </a:r>
            <a:r>
              <a:rPr lang="en-US" altLang="en-US" dirty="0" err="1">
                <a:solidFill>
                  <a:srgbClr val="FF0000"/>
                </a:solidFill>
                <a:latin typeface="Courier New" panose="02070309020205020404" pitchFamily="49" charset="0"/>
              </a:rPr>
              <a:t>department_id</a:t>
            </a:r>
            <a:r>
              <a:rPr lang="en-US" altLang="en-US" dirty="0">
                <a:solidFill>
                  <a:srgbClr val="FF0000"/>
                </a:solidFill>
                <a:latin typeface="Courier New" panose="02070309020205020404" pitchFamily="49" charset="0"/>
              </a:rPr>
              <a:t> = 80</a:t>
            </a:r>
          </a:p>
          <a:p>
            <a:pPr marL="0" indent="0">
              <a:spcBef>
                <a:spcPct val="0"/>
              </a:spcBef>
              <a:buNone/>
            </a:pPr>
            <a:r>
              <a:rPr lang="en-US" altLang="en-US" dirty="0">
                <a:solidFill>
                  <a:srgbClr val="FF0000"/>
                </a:solidFill>
                <a:latin typeface="Courier New" panose="02070309020205020404" pitchFamily="49" charset="0"/>
              </a:rPr>
              <a:t>	OR </a:t>
            </a:r>
            <a:r>
              <a:rPr lang="en-US" altLang="en-US" dirty="0" err="1">
                <a:solidFill>
                  <a:srgbClr val="FF0000"/>
                </a:solidFill>
                <a:latin typeface="Courier New" panose="02070309020205020404" pitchFamily="49" charset="0"/>
              </a:rPr>
              <a:t>department_id</a:t>
            </a:r>
            <a:r>
              <a:rPr lang="en-US" altLang="en-US" dirty="0">
                <a:solidFill>
                  <a:srgbClr val="FF0000"/>
                </a:solidFill>
                <a:latin typeface="Courier New" panose="02070309020205020404" pitchFamily="49" charset="0"/>
              </a:rPr>
              <a:t> = </a:t>
            </a:r>
            <a:r>
              <a:rPr lang="en-US" altLang="en-US" dirty="0" smtClean="0">
                <a:solidFill>
                  <a:srgbClr val="FF0000"/>
                </a:solidFill>
                <a:latin typeface="Courier New" panose="02070309020205020404" pitchFamily="49" charset="0"/>
              </a:rPr>
              <a:t>60</a:t>
            </a:r>
            <a:r>
              <a:rPr lang="en-US" altLang="en-US" dirty="0">
                <a:solidFill>
                  <a:srgbClr val="FF0000"/>
                </a:solidFill>
                <a:latin typeface="Courier New" panose="02070309020205020404" pitchFamily="49" charset="0"/>
              </a:rPr>
              <a:t>;</a:t>
            </a:r>
            <a:r>
              <a:rPr lang="en-US" altLang="en-US" dirty="0">
                <a:solidFill>
                  <a:srgbClr val="000000"/>
                </a:solidFill>
                <a:latin typeface="Courier New" panose="02070309020205020404" pitchFamily="49" charset="0"/>
              </a:rPr>
              <a:t>	</a:t>
            </a:r>
            <a:r>
              <a:rPr lang="en-US" altLang="en-US" dirty="0" smtClean="0">
                <a:solidFill>
                  <a:srgbClr val="000000"/>
                </a:solidFill>
                <a:latin typeface="Courier New" panose="02070309020205020404" pitchFamily="49" charset="0"/>
              </a:rPr>
              <a:t>	</a:t>
            </a:r>
            <a:r>
              <a:rPr lang="en-US" altLang="en-US" dirty="0" smtClean="0">
                <a:solidFill>
                  <a:srgbClr val="FF0000"/>
                </a:solidFill>
                <a:latin typeface="Courier New" panose="02070309020205020404" pitchFamily="49" charset="0"/>
              </a:rPr>
              <a:t>// </a:t>
            </a:r>
            <a:r>
              <a:rPr lang="en-US" altLang="en-US" dirty="0">
                <a:solidFill>
                  <a:srgbClr val="FF0000"/>
                </a:solidFill>
                <a:latin typeface="Courier New" panose="02070309020205020404" pitchFamily="49" charset="0"/>
              </a:rPr>
              <a:t>Improper query</a:t>
            </a:r>
          </a:p>
          <a:p>
            <a:pPr>
              <a:spcBef>
                <a:spcPct val="0"/>
              </a:spcBef>
            </a:pPr>
            <a:r>
              <a:rPr lang="en-US" sz="2800" dirty="0" smtClean="0">
                <a:solidFill>
                  <a:schemeClr val="tx1"/>
                </a:solidFill>
              </a:rPr>
              <a:t>Above </a:t>
            </a:r>
            <a:r>
              <a:rPr lang="en-US" sz="2800" dirty="0">
                <a:solidFill>
                  <a:schemeClr val="tx1"/>
                </a:solidFill>
              </a:rPr>
              <a:t>query retrieves all employees from dept. 90 and only those employees from dept. 80 who draw salary &gt; 10000.</a:t>
            </a:r>
          </a:p>
          <a:p>
            <a:pPr>
              <a:spcBef>
                <a:spcPct val="0"/>
              </a:spcBef>
            </a:pPr>
            <a:r>
              <a:rPr lang="en-US" sz="2800" dirty="0">
                <a:solidFill>
                  <a:schemeClr val="tx1"/>
                </a:solidFill>
              </a:rPr>
              <a:t>Parenthesize the query appropriately to get the expected result</a:t>
            </a:r>
          </a:p>
          <a:p>
            <a:pPr marL="502920" lvl="1" indent="0">
              <a:buNone/>
            </a:pPr>
            <a:r>
              <a:rPr lang="en-US" altLang="en-US" sz="2400" dirty="0">
                <a:solidFill>
                  <a:srgbClr val="000000"/>
                </a:solidFill>
                <a:latin typeface="Courier New" panose="02070309020205020404" pitchFamily="49" charset="0"/>
              </a:rPr>
              <a:t>	SELECT </a:t>
            </a:r>
            <a:r>
              <a:rPr lang="en-US" altLang="en-US" sz="2400" dirty="0" err="1">
                <a:solidFill>
                  <a:srgbClr val="000000"/>
                </a:solidFill>
                <a:latin typeface="Courier New" panose="02070309020205020404" pitchFamily="49" charset="0"/>
              </a:rPr>
              <a:t>last_name</a:t>
            </a:r>
            <a:r>
              <a:rPr lang="en-US" altLang="en-US" sz="2400" dirty="0">
                <a:solidFill>
                  <a:srgbClr val="000000"/>
                </a:solidFill>
                <a:latin typeface="Courier New" panose="02070309020205020404" pitchFamily="49" charset="0"/>
              </a:rPr>
              <a:t>, </a:t>
            </a:r>
            <a:r>
              <a:rPr lang="en-US" altLang="en-US" sz="2400" dirty="0" err="1">
                <a:solidFill>
                  <a:srgbClr val="000000"/>
                </a:solidFill>
                <a:latin typeface="Courier New" panose="02070309020205020404" pitchFamily="49" charset="0"/>
              </a:rPr>
              <a:t>department_id</a:t>
            </a:r>
            <a:r>
              <a:rPr lang="en-US" altLang="en-US" sz="2400" dirty="0">
                <a:solidFill>
                  <a:srgbClr val="000000"/>
                </a:solidFill>
                <a:latin typeface="Courier New" panose="02070309020205020404" pitchFamily="49" charset="0"/>
              </a:rPr>
              <a:t>, salary</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smtClean="0">
                <a:solidFill>
                  <a:srgbClr val="000000"/>
                </a:solidFill>
                <a:latin typeface="Courier New" panose="02070309020205020404" pitchFamily="49" charset="0"/>
              </a:rPr>
              <a:t>salary </a:t>
            </a:r>
            <a:r>
              <a:rPr lang="en-US" altLang="en-US" dirty="0">
                <a:solidFill>
                  <a:srgbClr val="000000"/>
                </a:solidFill>
                <a:latin typeface="Courier New" panose="02070309020205020404" pitchFamily="49" charset="0"/>
              </a:rPr>
              <a:t>&gt; 10000</a:t>
            </a:r>
          </a:p>
          <a:p>
            <a:pPr marL="0" indent="0">
              <a:spcBef>
                <a:spcPct val="0"/>
              </a:spcBef>
              <a:buNone/>
            </a:pPr>
            <a:r>
              <a:rPr lang="en-US" altLang="en-US" dirty="0">
                <a:solidFill>
                  <a:srgbClr val="000000"/>
                </a:solidFill>
                <a:latin typeface="Courier New" panose="02070309020205020404" pitchFamily="49" charset="0"/>
              </a:rPr>
              <a:t>	AND </a:t>
            </a:r>
            <a:r>
              <a:rPr lang="en-US" altLang="en-US" b="1" dirty="0">
                <a:solidFill>
                  <a:srgbClr val="7030A0"/>
                </a:solidFill>
                <a:latin typeface="Courier New" panose="02070309020205020404" pitchFamily="49" charset="0"/>
              </a:rPr>
              <a:t>(</a:t>
            </a:r>
            <a:r>
              <a:rPr lang="en-US" altLang="en-US" dirty="0" err="1">
                <a:solidFill>
                  <a:srgbClr val="7030A0"/>
                </a:solidFill>
                <a:latin typeface="Courier New" panose="02070309020205020404" pitchFamily="49" charset="0"/>
              </a:rPr>
              <a:t>department_id</a:t>
            </a:r>
            <a:r>
              <a:rPr lang="en-US" altLang="en-US" dirty="0">
                <a:solidFill>
                  <a:srgbClr val="7030A0"/>
                </a:solidFill>
                <a:latin typeface="Courier New" panose="02070309020205020404" pitchFamily="49" charset="0"/>
              </a:rPr>
              <a:t> = </a:t>
            </a:r>
            <a:r>
              <a:rPr lang="en-US" altLang="en-US" dirty="0" smtClean="0">
                <a:solidFill>
                  <a:srgbClr val="7030A0"/>
                </a:solidFill>
                <a:latin typeface="Courier New" panose="02070309020205020404" pitchFamily="49" charset="0"/>
              </a:rPr>
              <a:t>80</a:t>
            </a:r>
            <a:endParaRPr lang="en-US" altLang="en-US" dirty="0">
              <a:solidFill>
                <a:srgbClr val="7030A0"/>
              </a:solidFill>
              <a:latin typeface="Courier New" panose="02070309020205020404" pitchFamily="49" charset="0"/>
            </a:endParaRPr>
          </a:p>
          <a:p>
            <a:pPr marL="0" indent="0">
              <a:spcBef>
                <a:spcPct val="0"/>
              </a:spcBef>
              <a:buNone/>
            </a:pPr>
            <a:r>
              <a:rPr lang="en-US" altLang="en-US" dirty="0">
                <a:solidFill>
                  <a:srgbClr val="7030A0"/>
                </a:solidFill>
                <a:latin typeface="Courier New" panose="02070309020205020404" pitchFamily="49" charset="0"/>
              </a:rPr>
              <a:t>	OR </a:t>
            </a:r>
            <a:r>
              <a:rPr lang="en-US" altLang="en-US" dirty="0" err="1">
                <a:solidFill>
                  <a:srgbClr val="7030A0"/>
                </a:solidFill>
                <a:latin typeface="Courier New" panose="02070309020205020404" pitchFamily="49" charset="0"/>
              </a:rPr>
              <a:t>department_id</a:t>
            </a:r>
            <a:r>
              <a:rPr lang="en-US" altLang="en-US" dirty="0">
                <a:solidFill>
                  <a:srgbClr val="7030A0"/>
                </a:solidFill>
                <a:latin typeface="Courier New" panose="02070309020205020404" pitchFamily="49" charset="0"/>
              </a:rPr>
              <a:t> = 6</a:t>
            </a:r>
            <a:r>
              <a:rPr lang="en-US" altLang="en-US" dirty="0" smtClean="0">
                <a:solidFill>
                  <a:srgbClr val="7030A0"/>
                </a:solidFill>
                <a:latin typeface="Courier New" panose="02070309020205020404" pitchFamily="49" charset="0"/>
              </a:rPr>
              <a:t>0)</a:t>
            </a:r>
            <a:r>
              <a:rPr lang="en-US" altLang="en-US" dirty="0" smtClean="0">
                <a:solidFill>
                  <a:srgbClr val="000000"/>
                </a:solidFill>
                <a:latin typeface="Courier New" panose="02070309020205020404" pitchFamily="49" charset="0"/>
              </a:rPr>
              <a:t>;</a:t>
            </a:r>
            <a:endParaRPr lang="en-US" altLang="en-US" dirty="0">
              <a:solidFill>
                <a:srgbClr val="000000"/>
              </a:solidFill>
              <a:latin typeface="Courier New" panose="02070309020205020404" pitchFamily="49" charset="0"/>
            </a:endParaRPr>
          </a:p>
          <a:p>
            <a:pPr marL="0" indent="0">
              <a:buNone/>
            </a:pPr>
            <a:endParaRPr lang="en-US" sz="2800" dirty="0"/>
          </a:p>
        </p:txBody>
      </p:sp>
      <p:sp>
        <p:nvSpPr>
          <p:cNvPr id="3" name="Title 2"/>
          <p:cNvSpPr>
            <a:spLocks noGrp="1"/>
          </p:cNvSpPr>
          <p:nvPr>
            <p:ph type="title"/>
          </p:nvPr>
        </p:nvSpPr>
        <p:spPr>
          <a:xfrm>
            <a:off x="1442754" y="194327"/>
            <a:ext cx="9545006" cy="369812"/>
          </a:xfrm>
        </p:spPr>
        <p:txBody>
          <a:bodyPr/>
          <a:lstStyle/>
          <a:p>
            <a:r>
              <a:rPr lang="en-US"/>
              <a:t>WHERE CLAUSE – LOGICAL OPERATORS PRECEDENCE</a:t>
            </a:r>
            <a:br>
              <a:rPr lang="en-US"/>
            </a:br>
            <a:endParaRPr lang="en-US" dirty="0"/>
          </a:p>
        </p:txBody>
      </p:sp>
      <p:sp>
        <p:nvSpPr>
          <p:cNvPr id="4" name="Slide Number Placeholder 3">
            <a:extLst>
              <a:ext uri="{FF2B5EF4-FFF2-40B4-BE49-F238E27FC236}">
                <a16:creationId xmlns:a16="http://schemas.microsoft.com/office/drawing/2014/main" id="{F0CA6CCB-DBBE-4546-927F-8086B17D3F93}"/>
              </a:ext>
            </a:extLst>
          </p:cNvPr>
          <p:cNvSpPr>
            <a:spLocks noGrp="1"/>
          </p:cNvSpPr>
          <p:nvPr>
            <p:ph type="sldNum" sz="quarter" idx="4"/>
          </p:nvPr>
        </p:nvSpPr>
        <p:spPr/>
        <p:txBody>
          <a:bodyPr/>
          <a:lstStyle/>
          <a:p>
            <a:fld id="{6A7BD299-4115-435C-9390-0BF281B3F2C8}" type="slidenum">
              <a:rPr lang="en-US" smtClean="0"/>
              <a:pPr/>
              <a:t>78</a:t>
            </a:fld>
            <a:endParaRPr lang="en-US" dirty="0"/>
          </a:p>
        </p:txBody>
      </p:sp>
      <p:sp>
        <p:nvSpPr>
          <p:cNvPr id="5" name="Footer Placeholder 4">
            <a:extLst>
              <a:ext uri="{FF2B5EF4-FFF2-40B4-BE49-F238E27FC236}">
                <a16:creationId xmlns:a16="http://schemas.microsoft.com/office/drawing/2014/main" id="{052099A1-8406-B447-9C9E-65E8C71D8A05}"/>
              </a:ext>
            </a:extLst>
          </p:cNvPr>
          <p:cNvSpPr>
            <a:spLocks noGrp="1"/>
          </p:cNvSpPr>
          <p:nvPr>
            <p:ph type="ftr" sz="quarter" idx="3"/>
          </p:nvPr>
        </p:nvSpPr>
        <p:spPr/>
        <p:txBody>
          <a:bodyPr/>
          <a:lstStyle/>
          <a:p>
            <a:r>
              <a:rPr lang="en-US" dirty="0"/>
              <a:t>DBMS</a:t>
            </a:r>
          </a:p>
        </p:txBody>
      </p:sp>
    </p:spTree>
    <p:extLst>
      <p:ext uri="{BB962C8B-B14F-4D97-AF65-F5344CB8AC3E}">
        <p14:creationId xmlns:p14="http://schemas.microsoft.com/office/powerpoint/2010/main" val="3963399217"/>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789709"/>
            <a:ext cx="11248010" cy="5525032"/>
          </a:xfrm>
        </p:spPr>
        <p:txBody>
          <a:bodyPr>
            <a:normAutofit/>
          </a:bodyPr>
          <a:lstStyle/>
          <a:p>
            <a:r>
              <a:rPr lang="en-IN" sz="2800" b="1" dirty="0"/>
              <a:t>Display details of employee with ID 150 or 160.</a:t>
            </a:r>
            <a:endParaRPr lang="en-US" sz="2800" dirty="0"/>
          </a:p>
          <a:p>
            <a:r>
              <a:rPr lang="en-IN" sz="2800" dirty="0"/>
              <a:t>SELECT * FROM EMPLOYEES WHERE EMPLOYEE_ID=150 OR EMPLOYEE_ID=160;</a:t>
            </a:r>
            <a:endParaRPr lang="en-US" sz="2800" dirty="0"/>
          </a:p>
          <a:p>
            <a:endParaRPr lang="en-US" sz="2800" dirty="0"/>
          </a:p>
          <a:p>
            <a:r>
              <a:rPr lang="en-IN" sz="2800" b="1" dirty="0"/>
              <a:t>Display employees who joined after 1st January 2008.</a:t>
            </a:r>
            <a:endParaRPr lang="en-US" sz="2800" dirty="0"/>
          </a:p>
          <a:p>
            <a:r>
              <a:rPr lang="en-IN" sz="2800" dirty="0"/>
              <a:t>SELECT * FROM EMPLOYEES WHERE HIRE_DATE &gt; '2008-01-01';</a:t>
            </a:r>
            <a:endParaRPr lang="en-US" sz="2800" dirty="0"/>
          </a:p>
          <a:p>
            <a:endParaRPr lang="en-US" sz="2800" dirty="0"/>
          </a:p>
          <a:p>
            <a:r>
              <a:rPr lang="en-IN" sz="2800" b="1" dirty="0"/>
              <a:t>Display first name, salary, commission </a:t>
            </a:r>
            <a:r>
              <a:rPr lang="en-IN" sz="2800" b="1" dirty="0" err="1"/>
              <a:t>pct</a:t>
            </a:r>
            <a:r>
              <a:rPr lang="en-IN" sz="2800" b="1" dirty="0"/>
              <a:t>, and hire date for employees with salary less than 10000.</a:t>
            </a:r>
            <a:endParaRPr lang="en-US" sz="2800" dirty="0"/>
          </a:p>
          <a:p>
            <a:r>
              <a:rPr lang="en-IN" sz="2800" dirty="0"/>
              <a:t>SELECT FIRST_NAME, SALARY, COMMISSION_PCT, HIRE_DATE FROM EMPLOYEES WHERE SALARY &lt; 10000;</a:t>
            </a:r>
            <a:endParaRPr lang="en-US" sz="2800" dirty="0"/>
          </a:p>
        </p:txBody>
      </p:sp>
      <p:sp>
        <p:nvSpPr>
          <p:cNvPr id="4" name="Footer Placeholder 3"/>
          <p:cNvSpPr>
            <a:spLocks noGrp="1"/>
          </p:cNvSpPr>
          <p:nvPr>
            <p:ph type="ftr" sz="quarter" idx="3"/>
          </p:nvPr>
        </p:nvSpPr>
        <p:spPr/>
        <p:txBody>
          <a:bodyPr/>
          <a:lstStyle/>
          <a:p>
            <a:r>
              <a:rPr lang="en-US" smtClean="0"/>
              <a:t>DBMS</a:t>
            </a:r>
            <a:endParaRPr lang="en-US" dirty="0"/>
          </a:p>
        </p:txBody>
      </p:sp>
      <p:sp>
        <p:nvSpPr>
          <p:cNvPr id="5" name="Slide Number Placeholder 4"/>
          <p:cNvSpPr>
            <a:spLocks noGrp="1"/>
          </p:cNvSpPr>
          <p:nvPr>
            <p:ph type="sldNum" sz="quarter" idx="4"/>
          </p:nvPr>
        </p:nvSpPr>
        <p:spPr/>
        <p:txBody>
          <a:bodyPr/>
          <a:lstStyle/>
          <a:p>
            <a:fld id="{6A7BD299-4115-435C-9390-0BF281B3F2C8}" type="slidenum">
              <a:rPr lang="en-US" smtClean="0"/>
              <a:pPr/>
              <a:t>79</a:t>
            </a:fld>
            <a:endParaRPr lang="en-US" dirty="0"/>
          </a:p>
        </p:txBody>
      </p:sp>
    </p:spTree>
    <p:extLst>
      <p:ext uri="{BB962C8B-B14F-4D97-AF65-F5344CB8AC3E}">
        <p14:creationId xmlns:p14="http://schemas.microsoft.com/office/powerpoint/2010/main" val="4042544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anim calcmode="lin" valueType="num">
                                      <p:cBhvr additive="base">
                                        <p:cTn id="31"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anim calcmode="lin" valueType="num">
                                      <p:cBhvr additive="base">
                                        <p:cTn id="37"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DBMS OPERATIONS</a:t>
            </a:r>
          </a:p>
        </p:txBody>
      </p:sp>
      <p:sp>
        <p:nvSpPr>
          <p:cNvPr id="5" name="Slide Number Placeholder 4">
            <a:extLst>
              <a:ext uri="{FF2B5EF4-FFF2-40B4-BE49-F238E27FC236}">
                <a16:creationId xmlns:a16="http://schemas.microsoft.com/office/drawing/2014/main" id="{558FFAD6-FAC3-C647-903F-6058DB7A43EE}"/>
              </a:ext>
            </a:extLst>
          </p:cNvPr>
          <p:cNvSpPr>
            <a:spLocks noGrp="1"/>
          </p:cNvSpPr>
          <p:nvPr>
            <p:ph type="sldNum" sz="quarter" idx="4"/>
          </p:nvPr>
        </p:nvSpPr>
        <p:spPr/>
        <p:txBody>
          <a:bodyPr/>
          <a:lstStyle/>
          <a:p>
            <a:fld id="{6A7BD299-4115-435C-9390-0BF281B3F2C8}" type="slidenum">
              <a:rPr lang="en-US" smtClean="0"/>
              <a:pPr/>
              <a:t>8</a:t>
            </a:fld>
            <a:endParaRPr lang="en-US" dirty="0"/>
          </a:p>
        </p:txBody>
      </p:sp>
      <p:graphicFrame>
        <p:nvGraphicFramePr>
          <p:cNvPr id="45" name="Diagram 44">
            <a:extLst>
              <a:ext uri="{FF2B5EF4-FFF2-40B4-BE49-F238E27FC236}">
                <a16:creationId xmlns:a16="http://schemas.microsoft.com/office/drawing/2014/main" id="{65C4D9B2-3715-E14D-841A-D9667C72D74B}"/>
              </a:ext>
            </a:extLst>
          </p:cNvPr>
          <p:cNvGraphicFramePr/>
          <p:nvPr>
            <p:extLst>
              <p:ext uri="{D42A27DB-BD31-4B8C-83A1-F6EECF244321}">
                <p14:modId xmlns:p14="http://schemas.microsoft.com/office/powerpoint/2010/main" val="667093997"/>
              </p:ext>
            </p:extLst>
          </p:nvPr>
        </p:nvGraphicFramePr>
        <p:xfrm>
          <a:off x="933776" y="1348673"/>
          <a:ext cx="8459606" cy="48193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ooter Placeholder 1">
            <a:extLst>
              <a:ext uri="{FF2B5EF4-FFF2-40B4-BE49-F238E27FC236}">
                <a16:creationId xmlns:a16="http://schemas.microsoft.com/office/drawing/2014/main" id="{49D10597-A5FE-F649-B3AB-8BA1E592BBB8}"/>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459628696"/>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789709"/>
            <a:ext cx="11248010" cy="5525032"/>
          </a:xfrm>
        </p:spPr>
        <p:txBody>
          <a:bodyPr/>
          <a:lstStyle/>
          <a:p>
            <a:r>
              <a:rPr lang="en-IN" b="1" dirty="0"/>
              <a:t>Display details of jobs where the minimum salary is greater than 10000.</a:t>
            </a:r>
            <a:endParaRPr lang="en-US" dirty="0"/>
          </a:p>
          <a:p>
            <a:r>
              <a:rPr lang="en-IN" dirty="0"/>
              <a:t>SELECT * FROM JOBS WHERE MIN_SALARY &gt; 10000;</a:t>
            </a:r>
            <a:endParaRPr lang="en-US" dirty="0"/>
          </a:p>
          <a:p>
            <a:endParaRPr lang="en-US" dirty="0"/>
          </a:p>
          <a:p>
            <a:r>
              <a:rPr lang="en-IN" b="1" dirty="0"/>
              <a:t>Display first name and join date of the employees who is either IT Programmer or Sales Man.</a:t>
            </a:r>
            <a:endParaRPr lang="en-US" dirty="0"/>
          </a:p>
          <a:p>
            <a:r>
              <a:rPr lang="en-IN" dirty="0"/>
              <a:t>SELECT FIRST_NAME, HIRE_DATE FROM EMPLOYEES WHERE JOB_ID='IT_PROG' OR JOB_ID='SA_MAN';</a:t>
            </a:r>
            <a:endParaRPr lang="en-US" dirty="0"/>
          </a:p>
        </p:txBody>
      </p:sp>
      <p:sp>
        <p:nvSpPr>
          <p:cNvPr id="4" name="Footer Placeholder 3"/>
          <p:cNvSpPr>
            <a:spLocks noGrp="1"/>
          </p:cNvSpPr>
          <p:nvPr>
            <p:ph type="ftr" sz="quarter" idx="3"/>
          </p:nvPr>
        </p:nvSpPr>
        <p:spPr/>
        <p:txBody>
          <a:bodyPr/>
          <a:lstStyle/>
          <a:p>
            <a:r>
              <a:rPr lang="en-US" smtClean="0"/>
              <a:t>DBMS</a:t>
            </a:r>
            <a:endParaRPr lang="en-US" dirty="0"/>
          </a:p>
        </p:txBody>
      </p:sp>
      <p:sp>
        <p:nvSpPr>
          <p:cNvPr id="5" name="Slide Number Placeholder 4"/>
          <p:cNvSpPr>
            <a:spLocks noGrp="1"/>
          </p:cNvSpPr>
          <p:nvPr>
            <p:ph type="sldNum" sz="quarter" idx="4"/>
          </p:nvPr>
        </p:nvSpPr>
        <p:spPr/>
        <p:txBody>
          <a:bodyPr/>
          <a:lstStyle/>
          <a:p>
            <a:fld id="{6A7BD299-4115-435C-9390-0BF281B3F2C8}" type="slidenum">
              <a:rPr lang="en-US" smtClean="0"/>
              <a:pPr/>
              <a:t>80</a:t>
            </a:fld>
            <a:endParaRPr lang="en-US" dirty="0"/>
          </a:p>
        </p:txBody>
      </p:sp>
    </p:spTree>
    <p:extLst>
      <p:ext uri="{BB962C8B-B14F-4D97-AF65-F5344CB8AC3E}">
        <p14:creationId xmlns:p14="http://schemas.microsoft.com/office/powerpoint/2010/main" val="3420778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r>
              <a:rPr lang="en-US" dirty="0"/>
              <a:t>Rows can be retrieved based on a range of values. The range specifies the upper limit and the lower limit (both inclusive)</a:t>
            </a:r>
          </a:p>
          <a:p>
            <a:r>
              <a:rPr lang="en-US" dirty="0"/>
              <a:t>Below query displays the last name and salary of all employees whose salary is greater than or equal to 10,000 and less than or equal to 25,000</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salary</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salary &gt;= 10000 AND</a:t>
            </a:r>
          </a:p>
          <a:p>
            <a:pPr marL="0" indent="0">
              <a:spcBef>
                <a:spcPct val="0"/>
              </a:spcBef>
              <a:buNone/>
            </a:pPr>
            <a:r>
              <a:rPr lang="en-US" altLang="en-US" dirty="0">
                <a:solidFill>
                  <a:srgbClr val="000000"/>
                </a:solidFill>
                <a:latin typeface="Courier New" panose="02070309020205020404" pitchFamily="49" charset="0"/>
              </a:rPr>
              <a:t>       	</a:t>
            </a:r>
            <a:r>
              <a:rPr lang="en-US" altLang="en-US" dirty="0" smtClean="0">
                <a:solidFill>
                  <a:srgbClr val="000000"/>
                </a:solidFill>
                <a:latin typeface="Courier New" panose="02070309020205020404" pitchFamily="49" charset="0"/>
              </a:rPr>
              <a:t>  salary </a:t>
            </a:r>
            <a:r>
              <a:rPr lang="en-US" altLang="en-US" dirty="0">
                <a:solidFill>
                  <a:srgbClr val="000000"/>
                </a:solidFill>
                <a:latin typeface="Courier New" panose="02070309020205020404" pitchFamily="49" charset="0"/>
              </a:rPr>
              <a:t>&lt;= 25000;</a:t>
            </a:r>
          </a:p>
          <a:p>
            <a:endParaRPr lang="en-US" dirty="0"/>
          </a:p>
          <a:p>
            <a:r>
              <a:rPr lang="en-US" dirty="0"/>
              <a:t>Alternatively, the above can be achieved by using the BETWEEN operator</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salary</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salary BETWEEN  10000 AND 25000 ;</a:t>
            </a:r>
          </a:p>
          <a:p>
            <a:endParaRPr lang="en-US" dirty="0"/>
          </a:p>
        </p:txBody>
      </p:sp>
      <p:sp>
        <p:nvSpPr>
          <p:cNvPr id="3" name="Title 2"/>
          <p:cNvSpPr>
            <a:spLocks noGrp="1"/>
          </p:cNvSpPr>
          <p:nvPr>
            <p:ph type="title"/>
          </p:nvPr>
        </p:nvSpPr>
        <p:spPr/>
        <p:txBody>
          <a:bodyPr/>
          <a:lstStyle/>
          <a:p>
            <a:r>
              <a:rPr lang="en-US"/>
              <a:t>WHERE CLAUSE – BETWEEN OPERATOR</a:t>
            </a:r>
            <a:endParaRPr lang="en-US" dirty="0"/>
          </a:p>
        </p:txBody>
      </p:sp>
      <p:sp>
        <p:nvSpPr>
          <p:cNvPr id="4" name="Slide Number Placeholder 3">
            <a:extLst>
              <a:ext uri="{FF2B5EF4-FFF2-40B4-BE49-F238E27FC236}">
                <a16:creationId xmlns:a16="http://schemas.microsoft.com/office/drawing/2014/main" id="{D78CB242-4A00-2F48-A2FE-041E51087843}"/>
              </a:ext>
            </a:extLst>
          </p:cNvPr>
          <p:cNvSpPr>
            <a:spLocks noGrp="1"/>
          </p:cNvSpPr>
          <p:nvPr>
            <p:ph type="sldNum" sz="quarter" idx="4"/>
          </p:nvPr>
        </p:nvSpPr>
        <p:spPr/>
        <p:txBody>
          <a:bodyPr/>
          <a:lstStyle/>
          <a:p>
            <a:fld id="{6A7BD299-4115-435C-9390-0BF281B3F2C8}" type="slidenum">
              <a:rPr lang="en-US" smtClean="0"/>
              <a:pPr/>
              <a:t>81</a:t>
            </a:fld>
            <a:endParaRPr lang="en-US" dirty="0"/>
          </a:p>
        </p:txBody>
      </p:sp>
      <p:sp>
        <p:nvSpPr>
          <p:cNvPr id="6" name="Footer Placeholder 5">
            <a:extLst>
              <a:ext uri="{FF2B5EF4-FFF2-40B4-BE49-F238E27FC236}">
                <a16:creationId xmlns:a16="http://schemas.microsoft.com/office/drawing/2014/main" id="{83F650BD-504E-AB49-AF7E-0BA9A42AD355}"/>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225237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anim calcmode="lin" valueType="num">
                                      <p:cBhvr additive="base">
                                        <p:cTn id="25"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anim calcmode="lin" valueType="num">
                                      <p:cBhvr additive="base">
                                        <p:cTn id="31"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3" y="775855"/>
            <a:ext cx="11289573" cy="5538886"/>
          </a:xfrm>
        </p:spPr>
        <p:txBody>
          <a:bodyPr>
            <a:normAutofit/>
          </a:bodyPr>
          <a:lstStyle/>
          <a:p>
            <a:r>
              <a:rPr lang="en-IN" b="1" dirty="0"/>
              <a:t>Display the first name and join date of the employees who joined between 2002 and 2005.</a:t>
            </a:r>
            <a:endParaRPr lang="en-US" dirty="0"/>
          </a:p>
          <a:p>
            <a:r>
              <a:rPr lang="en-IN" dirty="0"/>
              <a:t>SELECT FIRST_NAME, LAST_NAME, HIRE_DATE FROM EMPLOYEES WHERE YEAR(HIRE_DATE) BETWEEN '2002' AND '2005';</a:t>
            </a:r>
            <a:endParaRPr lang="en-US" dirty="0"/>
          </a:p>
          <a:p>
            <a:endParaRPr lang="en-US" dirty="0"/>
          </a:p>
          <a:p>
            <a:r>
              <a:rPr lang="en-IN" b="1" dirty="0"/>
              <a:t>Display job Title, the difference between minimum and maximum salaries for jobs with max salary in the range 10000 to 20000.</a:t>
            </a:r>
            <a:endParaRPr lang="en-US" dirty="0"/>
          </a:p>
          <a:p>
            <a:r>
              <a:rPr lang="en-IN" dirty="0"/>
              <a:t>SELECT JOB_TITLE,  MAX_SALARY-MIN_SALARY AS SALARY_DIFF FROM JOBS WHERE MAX_SALARY BETWEEN 10000 AND 20000; </a:t>
            </a:r>
            <a:endParaRPr lang="en-IN" dirty="0" smtClean="0"/>
          </a:p>
          <a:p>
            <a:pPr marL="0" indent="0">
              <a:buNone/>
            </a:pPr>
            <a:endParaRPr lang="en-US" dirty="0"/>
          </a:p>
          <a:p>
            <a:r>
              <a:rPr lang="en-IN" b="1" dirty="0"/>
              <a:t> Display details of the employees where commission percentage is null and salary in the range 5000 to 10000 and department is 30.</a:t>
            </a:r>
            <a:endParaRPr lang="en-US" dirty="0"/>
          </a:p>
          <a:p>
            <a:r>
              <a:rPr lang="en-IN" dirty="0"/>
              <a:t>SELECT * FROM EMPLOYEES WHERE COMMISSION_PCT IS NULL AND SALARY BETWEEN 5000 AND 10000 AND DEPARTMENT_ID=30;</a:t>
            </a:r>
            <a:endParaRPr lang="en-US" dirty="0"/>
          </a:p>
          <a:p>
            <a:pPr marL="0" indent="0">
              <a:buNone/>
            </a:pPr>
            <a:endParaRPr lang="en-US" dirty="0"/>
          </a:p>
        </p:txBody>
      </p:sp>
      <p:sp>
        <p:nvSpPr>
          <p:cNvPr id="4" name="Footer Placeholder 3"/>
          <p:cNvSpPr>
            <a:spLocks noGrp="1"/>
          </p:cNvSpPr>
          <p:nvPr>
            <p:ph type="ftr" sz="quarter" idx="3"/>
          </p:nvPr>
        </p:nvSpPr>
        <p:spPr/>
        <p:txBody>
          <a:bodyPr/>
          <a:lstStyle/>
          <a:p>
            <a:r>
              <a:rPr lang="en-US" smtClean="0"/>
              <a:t>DBMS</a:t>
            </a:r>
            <a:endParaRPr lang="en-US" dirty="0"/>
          </a:p>
        </p:txBody>
      </p:sp>
      <p:sp>
        <p:nvSpPr>
          <p:cNvPr id="5" name="Slide Number Placeholder 4"/>
          <p:cNvSpPr>
            <a:spLocks noGrp="1"/>
          </p:cNvSpPr>
          <p:nvPr>
            <p:ph type="sldNum" sz="quarter" idx="4"/>
          </p:nvPr>
        </p:nvSpPr>
        <p:spPr/>
        <p:txBody>
          <a:bodyPr/>
          <a:lstStyle/>
          <a:p>
            <a:fld id="{6A7BD299-4115-435C-9390-0BF281B3F2C8}" type="slidenum">
              <a:rPr lang="en-US" smtClean="0"/>
              <a:pPr/>
              <a:t>82</a:t>
            </a:fld>
            <a:endParaRPr lang="en-US" dirty="0"/>
          </a:p>
        </p:txBody>
      </p:sp>
    </p:spTree>
    <p:extLst>
      <p:ext uri="{BB962C8B-B14F-4D97-AF65-F5344CB8AC3E}">
        <p14:creationId xmlns:p14="http://schemas.microsoft.com/office/powerpoint/2010/main" val="2445887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anim calcmode="lin" valueType="num">
                                      <p:cBhvr additive="base">
                                        <p:cTn id="31"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anim calcmode="lin" valueType="num">
                                      <p:cBhvr additive="base">
                                        <p:cTn id="37"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3" y="789709"/>
            <a:ext cx="11275719" cy="5525032"/>
          </a:xfrm>
        </p:spPr>
        <p:txBody>
          <a:bodyPr>
            <a:normAutofit/>
          </a:bodyPr>
          <a:lstStyle/>
          <a:p>
            <a:r>
              <a:rPr lang="en-US" sz="2800" dirty="0"/>
              <a:t>To test for values in a specified set of values, IN operator is used in the WHERE clause which tests the membership condition</a:t>
            </a:r>
          </a:p>
          <a:p>
            <a:r>
              <a:rPr lang="en-US" sz="2800" dirty="0" smtClean="0"/>
              <a:t>Retrieve </a:t>
            </a:r>
            <a:r>
              <a:rPr lang="en-US" sz="2800" dirty="0"/>
              <a:t>last name, salary and </a:t>
            </a:r>
            <a:r>
              <a:rPr lang="en-US" sz="2800" dirty="0" err="1"/>
              <a:t>manager_id</a:t>
            </a:r>
            <a:r>
              <a:rPr lang="en-US" sz="2800" dirty="0"/>
              <a:t> of employees whose </a:t>
            </a:r>
            <a:r>
              <a:rPr lang="en-US" sz="2800" dirty="0" err="1"/>
              <a:t>manager_id</a:t>
            </a:r>
            <a:r>
              <a:rPr lang="en-US" sz="2800" dirty="0"/>
              <a:t> is 100,101 or 201</a:t>
            </a:r>
          </a:p>
          <a:p>
            <a:pPr marL="0" indent="0">
              <a:spcBef>
                <a:spcPct val="0"/>
              </a:spcBef>
              <a:buNone/>
            </a:pPr>
            <a:r>
              <a:rPr lang="en-US" altLang="en-US" sz="2800" dirty="0">
                <a:solidFill>
                  <a:srgbClr val="000000"/>
                </a:solidFill>
                <a:latin typeface="Courier New" panose="02070309020205020404" pitchFamily="49" charset="0"/>
              </a:rPr>
              <a:t>	SELECT </a:t>
            </a:r>
            <a:r>
              <a:rPr lang="en-US" altLang="en-US" sz="2800" dirty="0" err="1">
                <a:solidFill>
                  <a:srgbClr val="000000"/>
                </a:solidFill>
                <a:latin typeface="Courier New" panose="02070309020205020404" pitchFamily="49" charset="0"/>
              </a:rPr>
              <a:t>last_name</a:t>
            </a:r>
            <a:r>
              <a:rPr lang="en-US" altLang="en-US" sz="2800" dirty="0">
                <a:solidFill>
                  <a:srgbClr val="000000"/>
                </a:solidFill>
                <a:latin typeface="Courier New" panose="02070309020205020404" pitchFamily="49" charset="0"/>
              </a:rPr>
              <a:t>, salary, </a:t>
            </a:r>
            <a:r>
              <a:rPr lang="en-US" altLang="en-US" sz="2800" dirty="0" err="1">
                <a:solidFill>
                  <a:srgbClr val="000000"/>
                </a:solidFill>
                <a:latin typeface="Courier New" panose="02070309020205020404" pitchFamily="49" charset="0"/>
              </a:rPr>
              <a:t>manager_id</a:t>
            </a:r>
            <a:endParaRPr lang="en-US" altLang="en-US" sz="2800" dirty="0">
              <a:solidFill>
                <a:srgbClr val="000000"/>
              </a:solidFill>
              <a:latin typeface="Courier New" panose="02070309020205020404" pitchFamily="49" charset="0"/>
            </a:endParaRPr>
          </a:p>
          <a:p>
            <a:pPr marL="0" indent="0">
              <a:spcBef>
                <a:spcPct val="0"/>
              </a:spcBef>
              <a:buNone/>
            </a:pPr>
            <a:r>
              <a:rPr lang="en-US" altLang="en-US" sz="2800" dirty="0">
                <a:solidFill>
                  <a:srgbClr val="000000"/>
                </a:solidFill>
                <a:latin typeface="Courier New" panose="02070309020205020404" pitchFamily="49" charset="0"/>
              </a:rPr>
              <a:t>	FROM  Employees</a:t>
            </a:r>
          </a:p>
          <a:p>
            <a:pPr marL="0" indent="0">
              <a:spcBef>
                <a:spcPct val="0"/>
              </a:spcBef>
              <a:buNone/>
            </a:pPr>
            <a:r>
              <a:rPr lang="en-US" altLang="en-US" sz="2800" dirty="0">
                <a:solidFill>
                  <a:srgbClr val="000000"/>
                </a:solidFill>
                <a:latin typeface="Courier New" panose="02070309020205020404" pitchFamily="49" charset="0"/>
              </a:rPr>
              <a:t>	WHERE  </a:t>
            </a:r>
            <a:r>
              <a:rPr lang="en-US" altLang="en-US" sz="2800" dirty="0" err="1">
                <a:solidFill>
                  <a:srgbClr val="000000"/>
                </a:solidFill>
                <a:latin typeface="Courier New" panose="02070309020205020404" pitchFamily="49" charset="0"/>
              </a:rPr>
              <a:t>manager_id</a:t>
            </a:r>
            <a:r>
              <a:rPr lang="en-US" altLang="en-US" sz="2800" dirty="0">
                <a:solidFill>
                  <a:srgbClr val="000000"/>
                </a:solidFill>
                <a:latin typeface="Courier New" panose="02070309020205020404" pitchFamily="49" charset="0"/>
              </a:rPr>
              <a:t> IN (100,101,201);</a:t>
            </a:r>
          </a:p>
          <a:p>
            <a:r>
              <a:rPr lang="en-US" altLang="en-US" sz="2800" dirty="0"/>
              <a:t>The above query can be achieved using a combination of OR conditions</a:t>
            </a:r>
          </a:p>
          <a:p>
            <a:pPr marL="0" indent="0">
              <a:spcBef>
                <a:spcPct val="0"/>
              </a:spcBef>
              <a:buNone/>
            </a:pPr>
            <a:r>
              <a:rPr lang="en-US" altLang="en-US" sz="2800" dirty="0">
                <a:solidFill>
                  <a:srgbClr val="000000"/>
                </a:solidFill>
                <a:latin typeface="Courier New" panose="02070309020205020404" pitchFamily="49" charset="0"/>
              </a:rPr>
              <a:t>	SELECT </a:t>
            </a:r>
            <a:r>
              <a:rPr lang="en-US" altLang="en-US" sz="2800" dirty="0" err="1">
                <a:solidFill>
                  <a:srgbClr val="000000"/>
                </a:solidFill>
                <a:latin typeface="Courier New" panose="02070309020205020404" pitchFamily="49" charset="0"/>
              </a:rPr>
              <a:t>last_name</a:t>
            </a:r>
            <a:r>
              <a:rPr lang="en-US" altLang="en-US" sz="2800" dirty="0">
                <a:solidFill>
                  <a:srgbClr val="000000"/>
                </a:solidFill>
                <a:latin typeface="Courier New" panose="02070309020205020404" pitchFamily="49" charset="0"/>
              </a:rPr>
              <a:t>, salary, </a:t>
            </a:r>
            <a:r>
              <a:rPr lang="en-US" altLang="en-US" sz="2800" dirty="0" err="1">
                <a:solidFill>
                  <a:srgbClr val="000000"/>
                </a:solidFill>
                <a:latin typeface="Courier New" panose="02070309020205020404" pitchFamily="49" charset="0"/>
              </a:rPr>
              <a:t>manager_id</a:t>
            </a:r>
            <a:endParaRPr lang="en-US" altLang="en-US" sz="2800" dirty="0">
              <a:solidFill>
                <a:srgbClr val="000000"/>
              </a:solidFill>
              <a:latin typeface="Courier New" panose="02070309020205020404" pitchFamily="49" charset="0"/>
            </a:endParaRPr>
          </a:p>
          <a:p>
            <a:pPr marL="0" indent="0">
              <a:spcBef>
                <a:spcPct val="0"/>
              </a:spcBef>
              <a:buNone/>
            </a:pPr>
            <a:r>
              <a:rPr lang="en-US" altLang="en-US" sz="2800" dirty="0">
                <a:solidFill>
                  <a:srgbClr val="000000"/>
                </a:solidFill>
                <a:latin typeface="Courier New" panose="02070309020205020404" pitchFamily="49" charset="0"/>
              </a:rPr>
              <a:t>	FROM   Employees</a:t>
            </a:r>
          </a:p>
          <a:p>
            <a:pPr marL="0" indent="0">
              <a:spcBef>
                <a:spcPct val="0"/>
              </a:spcBef>
              <a:buNone/>
            </a:pPr>
            <a:r>
              <a:rPr lang="en-US" altLang="en-US" sz="2800" dirty="0">
                <a:solidFill>
                  <a:srgbClr val="000000"/>
                </a:solidFill>
                <a:latin typeface="Courier New" panose="02070309020205020404" pitchFamily="49" charset="0"/>
              </a:rPr>
              <a:t>	WHERE  </a:t>
            </a:r>
            <a:r>
              <a:rPr lang="en-US" altLang="en-US" sz="2800" dirty="0" err="1">
                <a:solidFill>
                  <a:srgbClr val="000000"/>
                </a:solidFill>
                <a:latin typeface="Courier New" panose="02070309020205020404" pitchFamily="49" charset="0"/>
              </a:rPr>
              <a:t>manager_id</a:t>
            </a:r>
            <a:r>
              <a:rPr lang="en-US" altLang="en-US" sz="2800" dirty="0">
                <a:solidFill>
                  <a:srgbClr val="000000"/>
                </a:solidFill>
                <a:latin typeface="Courier New" panose="02070309020205020404" pitchFamily="49" charset="0"/>
              </a:rPr>
              <a:t> = 100 OR </a:t>
            </a:r>
            <a:r>
              <a:rPr lang="en-US" altLang="en-US" sz="2800" dirty="0" err="1">
                <a:solidFill>
                  <a:srgbClr val="000000"/>
                </a:solidFill>
                <a:latin typeface="Courier New" panose="02070309020205020404" pitchFamily="49" charset="0"/>
              </a:rPr>
              <a:t>manager_id</a:t>
            </a:r>
            <a:r>
              <a:rPr lang="en-US" altLang="en-US" sz="2800" dirty="0">
                <a:solidFill>
                  <a:srgbClr val="000000"/>
                </a:solidFill>
                <a:latin typeface="Courier New" panose="02070309020205020404" pitchFamily="49" charset="0"/>
              </a:rPr>
              <a:t> = 101 </a:t>
            </a:r>
          </a:p>
          <a:p>
            <a:pPr marL="0" indent="0">
              <a:spcBef>
                <a:spcPct val="0"/>
              </a:spcBef>
              <a:buNone/>
            </a:pPr>
            <a:r>
              <a:rPr lang="en-US" altLang="en-US" sz="2800" dirty="0">
                <a:solidFill>
                  <a:srgbClr val="000000"/>
                </a:solidFill>
                <a:latin typeface="Courier New" panose="02070309020205020404" pitchFamily="49" charset="0"/>
              </a:rPr>
              <a:t>	OR </a:t>
            </a:r>
            <a:r>
              <a:rPr lang="en-US" altLang="en-US" sz="2800" dirty="0" err="1">
                <a:solidFill>
                  <a:srgbClr val="000000"/>
                </a:solidFill>
                <a:latin typeface="Courier New" panose="02070309020205020404" pitchFamily="49" charset="0"/>
              </a:rPr>
              <a:t>manager_id</a:t>
            </a:r>
            <a:r>
              <a:rPr lang="en-US" altLang="en-US" sz="2800" dirty="0">
                <a:solidFill>
                  <a:srgbClr val="000000"/>
                </a:solidFill>
                <a:latin typeface="Courier New" panose="02070309020205020404" pitchFamily="49" charset="0"/>
              </a:rPr>
              <a:t> = 201;</a:t>
            </a:r>
          </a:p>
          <a:p>
            <a:r>
              <a:rPr lang="en-US" altLang="en-US" sz="2800" dirty="0"/>
              <a:t>The set of values to the IN operator can be specified in any order</a:t>
            </a:r>
            <a:endParaRPr lang="en-IN" altLang="en-US" sz="2800" dirty="0"/>
          </a:p>
          <a:p>
            <a:pPr marL="0" indent="0">
              <a:buNone/>
            </a:pPr>
            <a:endParaRPr lang="en-US" sz="2800" dirty="0"/>
          </a:p>
          <a:p>
            <a:endParaRPr lang="en-US" sz="2800" dirty="0"/>
          </a:p>
        </p:txBody>
      </p:sp>
      <p:sp>
        <p:nvSpPr>
          <p:cNvPr id="3" name="Title 2"/>
          <p:cNvSpPr>
            <a:spLocks noGrp="1"/>
          </p:cNvSpPr>
          <p:nvPr>
            <p:ph type="title"/>
          </p:nvPr>
        </p:nvSpPr>
        <p:spPr>
          <a:xfrm>
            <a:off x="1456608" y="130993"/>
            <a:ext cx="9545006" cy="369812"/>
          </a:xfrm>
        </p:spPr>
        <p:txBody>
          <a:bodyPr/>
          <a:lstStyle/>
          <a:p>
            <a:pPr algn="ctr"/>
            <a:r>
              <a:rPr lang="en-US" dirty="0"/>
              <a:t>WHERE CLAUSE – IN OPERATOR</a:t>
            </a:r>
          </a:p>
        </p:txBody>
      </p:sp>
      <p:sp>
        <p:nvSpPr>
          <p:cNvPr id="4" name="Slide Number Placeholder 3">
            <a:extLst>
              <a:ext uri="{FF2B5EF4-FFF2-40B4-BE49-F238E27FC236}">
                <a16:creationId xmlns:a16="http://schemas.microsoft.com/office/drawing/2014/main" id="{956ECA6E-26B9-4846-92BC-11502560EF61}"/>
              </a:ext>
            </a:extLst>
          </p:cNvPr>
          <p:cNvSpPr>
            <a:spLocks noGrp="1"/>
          </p:cNvSpPr>
          <p:nvPr>
            <p:ph type="sldNum" sz="quarter" idx="4"/>
          </p:nvPr>
        </p:nvSpPr>
        <p:spPr/>
        <p:txBody>
          <a:bodyPr/>
          <a:lstStyle/>
          <a:p>
            <a:fld id="{6A7BD299-4115-435C-9390-0BF281B3F2C8}" type="slidenum">
              <a:rPr lang="en-US" smtClean="0"/>
              <a:pPr/>
              <a:t>83</a:t>
            </a:fld>
            <a:endParaRPr lang="en-US" dirty="0"/>
          </a:p>
        </p:txBody>
      </p:sp>
      <p:sp>
        <p:nvSpPr>
          <p:cNvPr id="7" name="Footer Placeholder 6">
            <a:extLst>
              <a:ext uri="{FF2B5EF4-FFF2-40B4-BE49-F238E27FC236}">
                <a16:creationId xmlns:a16="http://schemas.microsoft.com/office/drawing/2014/main" id="{DE050792-EBE1-BE48-B9A2-8E07E23A767C}"/>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966757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anim calcmode="lin" valueType="num">
                                      <p:cBhvr additive="base">
                                        <p:cTn id="25"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anim calcmode="lin" valueType="num">
                                      <p:cBhvr additive="base">
                                        <p:cTn id="31"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10" end="10"/>
                                            </p:txEl>
                                          </p:spTgt>
                                        </p:tgtEl>
                                        <p:attrNameLst>
                                          <p:attrName>style.visibility</p:attrName>
                                        </p:attrNameLst>
                                      </p:cBhvr>
                                      <p:to>
                                        <p:strVal val="visible"/>
                                      </p:to>
                                    </p:set>
                                    <p:anim calcmode="lin" valueType="num">
                                      <p:cBhvr additive="base">
                                        <p:cTn id="37" dur="500" fill="hold"/>
                                        <p:tgtEl>
                                          <p:spTgt spid="2">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3" y="817418"/>
            <a:ext cx="11275719" cy="5497323"/>
          </a:xfrm>
        </p:spPr>
        <p:txBody>
          <a:bodyPr>
            <a:normAutofit/>
          </a:bodyPr>
          <a:lstStyle/>
          <a:p>
            <a:r>
              <a:rPr lang="en-US" dirty="0"/>
              <a:t>The exact value to be searched (to restrict the rows) might not be known while executing the query</a:t>
            </a:r>
          </a:p>
          <a:p>
            <a:r>
              <a:rPr lang="en-US" dirty="0"/>
              <a:t>Rows can be selected that match a character pattern by using the LIKE operator in the WHERE clause</a:t>
            </a:r>
          </a:p>
          <a:p>
            <a:r>
              <a:rPr lang="en-US" dirty="0"/>
              <a:t>These patterns are denoted by:</a:t>
            </a:r>
          </a:p>
          <a:p>
            <a:pPr lvl="1"/>
            <a:r>
              <a:rPr lang="en-US" dirty="0"/>
              <a:t>% - zero or many characters</a:t>
            </a:r>
          </a:p>
          <a:p>
            <a:pPr lvl="1"/>
            <a:r>
              <a:rPr lang="en-US" dirty="0"/>
              <a:t>_ - one character</a:t>
            </a:r>
          </a:p>
          <a:p>
            <a:endParaRPr lang="en-US" dirty="0"/>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LIKE 'S%';</a:t>
            </a:r>
          </a:p>
          <a:p>
            <a:pPr marL="0" indent="0">
              <a:spcBef>
                <a:spcPct val="0"/>
              </a:spcBef>
              <a:buNone/>
            </a:pPr>
            <a:r>
              <a:rPr lang="en-US" altLang="en-US" dirty="0">
                <a:solidFill>
                  <a:srgbClr val="000000"/>
                </a:solidFill>
                <a:latin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rPr>
              <a:t>	SELECT </a:t>
            </a:r>
            <a:r>
              <a:rPr lang="en-US" altLang="en-US" dirty="0" err="1">
                <a:solidFill>
                  <a:srgbClr val="000000"/>
                </a:solidFill>
                <a:latin typeface="Courier New" panose="02070309020205020404" pitchFamily="49" charset="0"/>
              </a:rPr>
              <a:t>first_name</a:t>
            </a:r>
            <a:r>
              <a:rPr lang="en-US" altLang="en-US" dirty="0">
                <a:solidFill>
                  <a:srgbClr val="000000"/>
                </a:solidFill>
                <a:latin typeface="Courier New" panose="02070309020205020404" pitchFamily="49" charset="0"/>
              </a:rPr>
              <a:t>,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a:t>
            </a:r>
          </a:p>
          <a:p>
            <a:pPr marL="0" indent="0">
              <a:spcBef>
                <a:spcPct val="0"/>
              </a:spcBef>
              <a:buNone/>
            </a:pPr>
            <a:r>
              <a:rPr lang="en-US" altLang="en-US" dirty="0">
                <a:solidFill>
                  <a:srgbClr val="000000"/>
                </a:solidFill>
                <a:latin typeface="Courier New" panose="02070309020205020404" pitchFamily="49" charset="0"/>
              </a:rPr>
              <a:t>	FROM   Employees</a:t>
            </a:r>
          </a:p>
          <a:p>
            <a:pPr marL="0" indent="0">
              <a:spcBef>
                <a:spcPct val="0"/>
              </a:spcBef>
              <a:buNone/>
            </a:pPr>
            <a:r>
              <a:rPr lang="en-US" altLang="en-US" dirty="0">
                <a:solidFill>
                  <a:srgbClr val="000000"/>
                </a:solidFill>
                <a:latin typeface="Courier New" panose="02070309020205020404" pitchFamily="49" charset="0"/>
              </a:rPr>
              <a:t>	WHERE  </a:t>
            </a:r>
            <a:r>
              <a:rPr lang="en-US" altLang="en-US" dirty="0" err="1">
                <a:solidFill>
                  <a:srgbClr val="000000"/>
                </a:solidFill>
                <a:latin typeface="Courier New" panose="02070309020205020404" pitchFamily="49" charset="0"/>
              </a:rPr>
              <a:t>last_name</a:t>
            </a:r>
            <a:r>
              <a:rPr lang="en-US" altLang="en-US" dirty="0">
                <a:solidFill>
                  <a:srgbClr val="000000"/>
                </a:solidFill>
                <a:latin typeface="Courier New" panose="02070309020205020404" pitchFamily="49" charset="0"/>
              </a:rPr>
              <a:t> LIKE '_O%'; </a:t>
            </a:r>
            <a:r>
              <a:rPr lang="en-US" altLang="en-US" dirty="0"/>
              <a:t>-- Last name 2</a:t>
            </a:r>
            <a:r>
              <a:rPr lang="en-US" altLang="en-US" baseline="30000" dirty="0"/>
              <a:t>nd</a:t>
            </a:r>
            <a:r>
              <a:rPr lang="en-US" altLang="en-US" dirty="0"/>
              <a:t> char 'O'</a:t>
            </a:r>
            <a:endParaRPr lang="en-US" dirty="0"/>
          </a:p>
          <a:p>
            <a:endParaRPr lang="en-US" dirty="0"/>
          </a:p>
          <a:p>
            <a:endParaRPr lang="en-US" dirty="0"/>
          </a:p>
          <a:p>
            <a:endParaRPr lang="en-US" dirty="0"/>
          </a:p>
          <a:p>
            <a:endParaRPr lang="en-US" dirty="0"/>
          </a:p>
        </p:txBody>
      </p:sp>
      <p:sp>
        <p:nvSpPr>
          <p:cNvPr id="3" name="Title 2"/>
          <p:cNvSpPr>
            <a:spLocks noGrp="1"/>
          </p:cNvSpPr>
          <p:nvPr>
            <p:ph type="title"/>
          </p:nvPr>
        </p:nvSpPr>
        <p:spPr>
          <a:xfrm>
            <a:off x="1151808" y="227975"/>
            <a:ext cx="9545006" cy="369812"/>
          </a:xfrm>
        </p:spPr>
        <p:txBody>
          <a:bodyPr/>
          <a:lstStyle/>
          <a:p>
            <a:pPr algn="ctr"/>
            <a:r>
              <a:rPr lang="en-US"/>
              <a:t>WHERE CLAUSE – LIKE OPERATOR</a:t>
            </a:r>
            <a:br>
              <a:rPr lang="en-US"/>
            </a:br>
            <a:endParaRPr lang="en-US" dirty="0"/>
          </a:p>
        </p:txBody>
      </p:sp>
      <p:sp>
        <p:nvSpPr>
          <p:cNvPr id="4" name="Slide Number Placeholder 3">
            <a:extLst>
              <a:ext uri="{FF2B5EF4-FFF2-40B4-BE49-F238E27FC236}">
                <a16:creationId xmlns:a16="http://schemas.microsoft.com/office/drawing/2014/main" id="{471F2635-ED5C-5A49-AEB2-892F7A3C34E9}"/>
              </a:ext>
            </a:extLst>
          </p:cNvPr>
          <p:cNvSpPr>
            <a:spLocks noGrp="1"/>
          </p:cNvSpPr>
          <p:nvPr>
            <p:ph type="sldNum" sz="quarter" idx="4"/>
          </p:nvPr>
        </p:nvSpPr>
        <p:spPr/>
        <p:txBody>
          <a:bodyPr/>
          <a:lstStyle/>
          <a:p>
            <a:fld id="{6A7BD299-4115-435C-9390-0BF281B3F2C8}" type="slidenum">
              <a:rPr lang="en-US" smtClean="0"/>
              <a:pPr/>
              <a:t>84</a:t>
            </a:fld>
            <a:endParaRPr lang="en-US" dirty="0"/>
          </a:p>
        </p:txBody>
      </p:sp>
      <p:sp>
        <p:nvSpPr>
          <p:cNvPr id="5" name="Footer Placeholder 4">
            <a:extLst>
              <a:ext uri="{FF2B5EF4-FFF2-40B4-BE49-F238E27FC236}">
                <a16:creationId xmlns:a16="http://schemas.microsoft.com/office/drawing/2014/main" id="{2C0C3772-4F4D-9445-BCC3-4FA9E9575921}"/>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617165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2">
                                            <p:txEl>
                                              <p:pRg st="3" end="3"/>
                                            </p:txEl>
                                          </p:spTgt>
                                        </p:tgtEl>
                                        <p:attrNameLst>
                                          <p:attrName>style.visibility</p:attrName>
                                        </p:attrNameLst>
                                      </p:cBhvr>
                                      <p:to>
                                        <p:strVal val="visible"/>
                                      </p:to>
                                    </p:set>
                                    <p:anim calcmode="lin" valueType="num">
                                      <p:cBhvr additive="base">
                                        <p:cTn id="23"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2">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 calcmode="lin" valueType="num">
                                      <p:cBhvr additive="base">
                                        <p:cTn id="27"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2">
                                            <p:txEl>
                                              <p:pRg st="6" end="6"/>
                                            </p:txEl>
                                          </p:spTgt>
                                        </p:tgtEl>
                                        <p:attrNameLst>
                                          <p:attrName>style.visibility</p:attrName>
                                        </p:attrNameLst>
                                      </p:cBhvr>
                                      <p:to>
                                        <p:strVal val="visible"/>
                                      </p:to>
                                    </p:set>
                                    <p:anim calcmode="lin" valueType="num">
                                      <p:cBhvr additive="base">
                                        <p:cTn id="33"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2">
                                            <p:txEl>
                                              <p:pRg st="10" end="10"/>
                                            </p:txEl>
                                          </p:spTgt>
                                        </p:tgtEl>
                                        <p:attrNameLst>
                                          <p:attrName>style.visibility</p:attrName>
                                        </p:attrNameLst>
                                      </p:cBhvr>
                                      <p:to>
                                        <p:strVal val="visible"/>
                                      </p:to>
                                    </p:set>
                                    <p:anim calcmode="lin" valueType="num">
                                      <p:cBhvr additive="base">
                                        <p:cTn id="39" dur="500" fill="hold"/>
                                        <p:tgtEl>
                                          <p:spTgt spid="2">
                                            <p:txEl>
                                              <p:pRg st="10" end="10"/>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2">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762000"/>
            <a:ext cx="11303428" cy="5552741"/>
          </a:xfrm>
        </p:spPr>
        <p:txBody>
          <a:bodyPr/>
          <a:lstStyle/>
          <a:p>
            <a:r>
              <a:rPr lang="en-IN" b="1" dirty="0" smtClean="0"/>
              <a:t>Display </a:t>
            </a:r>
            <a:r>
              <a:rPr lang="en-IN" b="1" dirty="0"/>
              <a:t>employees where the first name or last name starts with S.</a:t>
            </a:r>
            <a:endParaRPr lang="en-US" dirty="0"/>
          </a:p>
          <a:p>
            <a:r>
              <a:rPr lang="en-IN" dirty="0"/>
              <a:t>SELECT * FROM EMPLOYEES WHERE FIRST_NAME LIKE 'S%' OR LAST_NAME LIKE 'S%';</a:t>
            </a:r>
            <a:endParaRPr lang="en-US" dirty="0"/>
          </a:p>
          <a:p>
            <a:endParaRPr lang="en-US" dirty="0"/>
          </a:p>
        </p:txBody>
      </p:sp>
      <p:sp>
        <p:nvSpPr>
          <p:cNvPr id="4" name="Footer Placeholder 3"/>
          <p:cNvSpPr>
            <a:spLocks noGrp="1"/>
          </p:cNvSpPr>
          <p:nvPr>
            <p:ph type="ftr" sz="quarter" idx="3"/>
          </p:nvPr>
        </p:nvSpPr>
        <p:spPr/>
        <p:txBody>
          <a:bodyPr/>
          <a:lstStyle/>
          <a:p>
            <a:r>
              <a:rPr lang="en-US" smtClean="0"/>
              <a:t>DBMS</a:t>
            </a:r>
            <a:endParaRPr lang="en-US" dirty="0"/>
          </a:p>
        </p:txBody>
      </p:sp>
      <p:sp>
        <p:nvSpPr>
          <p:cNvPr id="5" name="Slide Number Placeholder 4"/>
          <p:cNvSpPr>
            <a:spLocks noGrp="1"/>
          </p:cNvSpPr>
          <p:nvPr>
            <p:ph type="sldNum" sz="quarter" idx="4"/>
          </p:nvPr>
        </p:nvSpPr>
        <p:spPr/>
        <p:txBody>
          <a:bodyPr/>
          <a:lstStyle/>
          <a:p>
            <a:fld id="{6A7BD299-4115-435C-9390-0BF281B3F2C8}" type="slidenum">
              <a:rPr lang="en-US" smtClean="0"/>
              <a:pPr/>
              <a:t>85</a:t>
            </a:fld>
            <a:endParaRPr lang="en-US" dirty="0"/>
          </a:p>
        </p:txBody>
      </p:sp>
    </p:spTree>
    <p:extLst>
      <p:ext uri="{BB962C8B-B14F-4D97-AF65-F5344CB8AC3E}">
        <p14:creationId xmlns:p14="http://schemas.microsoft.com/office/powerpoint/2010/main" val="595118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866904"/>
            <a:ext cx="11248010" cy="5164814"/>
          </a:xfrm>
        </p:spPr>
        <p:txBody>
          <a:bodyPr>
            <a:noAutofit/>
          </a:bodyPr>
          <a:lstStyle/>
          <a:p>
            <a:r>
              <a:rPr lang="en-US" sz="2800" dirty="0">
                <a:solidFill>
                  <a:schemeClr val="tx1"/>
                </a:solidFill>
              </a:rPr>
              <a:t>Conditional operators cannot be used to check for NULL values</a:t>
            </a:r>
          </a:p>
          <a:p>
            <a:r>
              <a:rPr lang="en-US" sz="2800" dirty="0">
                <a:solidFill>
                  <a:schemeClr val="tx1"/>
                </a:solidFill>
              </a:rPr>
              <a:t>IS NULL operator is used to check for the presence NULL values</a:t>
            </a:r>
          </a:p>
          <a:p>
            <a:r>
              <a:rPr lang="en-US" sz="2800" dirty="0" smtClean="0">
                <a:solidFill>
                  <a:schemeClr val="tx1"/>
                </a:solidFill>
              </a:rPr>
              <a:t>Retrieve </a:t>
            </a:r>
            <a:r>
              <a:rPr lang="en-US" sz="2800" dirty="0">
                <a:solidFill>
                  <a:schemeClr val="tx1"/>
                </a:solidFill>
              </a:rPr>
              <a:t>all employees who does not have a manager</a:t>
            </a:r>
          </a:p>
          <a:p>
            <a:pPr marL="0" indent="0">
              <a:spcBef>
                <a:spcPct val="0"/>
              </a:spcBef>
              <a:buNone/>
            </a:pPr>
            <a:r>
              <a:rPr lang="en-US" altLang="en-US" sz="2800" dirty="0">
                <a:solidFill>
                  <a:schemeClr val="tx1"/>
                </a:solidFill>
                <a:latin typeface="Courier New" panose="02070309020205020404" pitchFamily="49" charset="0"/>
              </a:rPr>
              <a:t>	SELECT </a:t>
            </a:r>
            <a:r>
              <a:rPr lang="en-US" altLang="en-US" sz="2800" dirty="0" err="1">
                <a:solidFill>
                  <a:schemeClr val="tx1"/>
                </a:solidFill>
                <a:latin typeface="Courier New" panose="02070309020205020404" pitchFamily="49" charset="0"/>
              </a:rPr>
              <a:t>first_name</a:t>
            </a:r>
            <a:r>
              <a:rPr lang="en-US" altLang="en-US" sz="2800" dirty="0">
                <a:solidFill>
                  <a:schemeClr val="tx1"/>
                </a:solidFill>
                <a:latin typeface="Courier New" panose="02070309020205020404" pitchFamily="49" charset="0"/>
              </a:rPr>
              <a:t>, </a:t>
            </a:r>
            <a:r>
              <a:rPr lang="en-US" altLang="en-US" sz="2800" dirty="0" err="1">
                <a:solidFill>
                  <a:schemeClr val="tx1"/>
                </a:solidFill>
                <a:latin typeface="Courier New" panose="02070309020205020404" pitchFamily="49" charset="0"/>
              </a:rPr>
              <a:t>last_name</a:t>
            </a:r>
            <a:r>
              <a:rPr lang="en-US" altLang="en-US" sz="2800" dirty="0">
                <a:solidFill>
                  <a:schemeClr val="tx1"/>
                </a:solidFill>
                <a:latin typeface="Courier New" panose="02070309020205020404" pitchFamily="49" charset="0"/>
              </a:rPr>
              <a:t>, </a:t>
            </a:r>
          </a:p>
          <a:p>
            <a:pPr marL="0" indent="0">
              <a:spcBef>
                <a:spcPct val="0"/>
              </a:spcBef>
              <a:buNone/>
            </a:pPr>
            <a:r>
              <a:rPr lang="en-US" altLang="en-US" sz="2800" dirty="0">
                <a:solidFill>
                  <a:schemeClr val="tx1"/>
                </a:solidFill>
                <a:latin typeface="Courier New" panose="02070309020205020404" pitchFamily="49" charset="0"/>
              </a:rPr>
              <a:t>	FROM   Employees</a:t>
            </a:r>
          </a:p>
          <a:p>
            <a:pPr marL="0" indent="0">
              <a:spcBef>
                <a:spcPct val="0"/>
              </a:spcBef>
              <a:buNone/>
            </a:pPr>
            <a:r>
              <a:rPr lang="en-US" altLang="en-US" sz="2800" dirty="0">
                <a:solidFill>
                  <a:schemeClr val="tx1"/>
                </a:solidFill>
                <a:latin typeface="Courier New" panose="02070309020205020404" pitchFamily="49" charset="0"/>
              </a:rPr>
              <a:t>	WHERE  </a:t>
            </a:r>
            <a:r>
              <a:rPr lang="en-US" altLang="en-US" sz="2800" dirty="0" err="1">
                <a:solidFill>
                  <a:schemeClr val="tx1"/>
                </a:solidFill>
                <a:latin typeface="Courier New" panose="02070309020205020404" pitchFamily="49" charset="0"/>
              </a:rPr>
              <a:t>manager_id</a:t>
            </a:r>
            <a:r>
              <a:rPr lang="en-US" altLang="en-US" sz="2800" dirty="0">
                <a:solidFill>
                  <a:schemeClr val="tx1"/>
                </a:solidFill>
                <a:latin typeface="Courier New" panose="02070309020205020404" pitchFamily="49" charset="0"/>
              </a:rPr>
              <a:t> IS NULL;</a:t>
            </a:r>
          </a:p>
          <a:p>
            <a:pPr marL="0" indent="0">
              <a:spcBef>
                <a:spcPct val="0"/>
              </a:spcBef>
              <a:buNone/>
            </a:pPr>
            <a:endParaRPr lang="en-US" sz="2800" dirty="0">
              <a:solidFill>
                <a:schemeClr val="tx1"/>
              </a:solidFill>
              <a:latin typeface="Courier New" panose="02070309020205020404" pitchFamily="49" charset="0"/>
            </a:endParaRPr>
          </a:p>
          <a:p>
            <a:pPr marL="487512" lvl="1" indent="-487512" defTabSz="562980">
              <a:spcBef>
                <a:spcPts val="0"/>
              </a:spcBef>
              <a:spcAft>
                <a:spcPts val="640"/>
              </a:spcAft>
              <a:buSzPct val="100000"/>
              <a:buFont typeface="Wingdings" pitchFamily="2" charset="2"/>
              <a:buChar char="Ø"/>
            </a:pPr>
            <a:r>
              <a:rPr lang="en-US" altLang="en-US" sz="2800" dirty="0">
                <a:solidFill>
                  <a:schemeClr val="tx1"/>
                </a:solidFill>
              </a:rPr>
              <a:t>IS NOT operator is used to check for the absence of NULL </a:t>
            </a:r>
            <a:r>
              <a:rPr lang="en-US" altLang="en-US" sz="2800" dirty="0" smtClean="0">
                <a:solidFill>
                  <a:schemeClr val="tx1"/>
                </a:solidFill>
              </a:rPr>
              <a:t>values</a:t>
            </a:r>
          </a:p>
          <a:p>
            <a:pPr marL="487512" lvl="1" indent="-487512" defTabSz="562980">
              <a:spcBef>
                <a:spcPts val="0"/>
              </a:spcBef>
              <a:spcAft>
                <a:spcPts val="640"/>
              </a:spcAft>
              <a:buSzPct val="100000"/>
              <a:buFont typeface="Wingdings" pitchFamily="2" charset="2"/>
              <a:buChar char="Ø"/>
            </a:pPr>
            <a:r>
              <a:rPr lang="en-US" sz="2800" dirty="0">
                <a:solidFill>
                  <a:schemeClr val="tx1"/>
                </a:solidFill>
              </a:rPr>
              <a:t>Retrieve all employees who does not </a:t>
            </a:r>
            <a:r>
              <a:rPr lang="en-US" sz="2800" dirty="0" smtClean="0">
                <a:solidFill>
                  <a:schemeClr val="tx1"/>
                </a:solidFill>
              </a:rPr>
              <a:t>get commission.</a:t>
            </a:r>
            <a:endParaRPr lang="en-US" altLang="en-US" sz="2800" dirty="0">
              <a:solidFill>
                <a:schemeClr val="tx1"/>
              </a:solidFill>
            </a:endParaRPr>
          </a:p>
          <a:p>
            <a:pPr>
              <a:spcBef>
                <a:spcPct val="0"/>
              </a:spcBef>
            </a:pPr>
            <a:endParaRPr lang="en-US" altLang="en-US" sz="2800" dirty="0">
              <a:solidFill>
                <a:schemeClr val="tx1"/>
              </a:solidFill>
              <a:latin typeface="Courier New" panose="02070309020205020404" pitchFamily="49" charset="0"/>
            </a:endParaRPr>
          </a:p>
          <a:p>
            <a:pPr marL="0" indent="0">
              <a:spcBef>
                <a:spcPct val="0"/>
              </a:spcBef>
              <a:buNone/>
            </a:pPr>
            <a:r>
              <a:rPr lang="en-US" altLang="en-US" sz="2800" dirty="0">
                <a:solidFill>
                  <a:schemeClr val="tx1"/>
                </a:solidFill>
                <a:latin typeface="Courier New" panose="02070309020205020404" pitchFamily="49" charset="0"/>
              </a:rPr>
              <a:t>	SELECT </a:t>
            </a:r>
            <a:r>
              <a:rPr lang="en-US" altLang="en-US" sz="2800" dirty="0" err="1">
                <a:solidFill>
                  <a:schemeClr val="tx1"/>
                </a:solidFill>
                <a:latin typeface="Courier New" panose="02070309020205020404" pitchFamily="49" charset="0"/>
              </a:rPr>
              <a:t>first_name</a:t>
            </a:r>
            <a:r>
              <a:rPr lang="en-US" altLang="en-US" sz="2800" dirty="0">
                <a:solidFill>
                  <a:schemeClr val="tx1"/>
                </a:solidFill>
                <a:latin typeface="Courier New" panose="02070309020205020404" pitchFamily="49" charset="0"/>
              </a:rPr>
              <a:t>, </a:t>
            </a:r>
            <a:r>
              <a:rPr lang="en-US" altLang="en-US" sz="2800" dirty="0" err="1">
                <a:solidFill>
                  <a:schemeClr val="tx1"/>
                </a:solidFill>
                <a:latin typeface="Courier New" panose="02070309020205020404" pitchFamily="49" charset="0"/>
              </a:rPr>
              <a:t>last_name</a:t>
            </a:r>
            <a:r>
              <a:rPr lang="en-US" altLang="en-US" sz="2800" dirty="0">
                <a:solidFill>
                  <a:schemeClr val="tx1"/>
                </a:solidFill>
                <a:latin typeface="Courier New" panose="02070309020205020404" pitchFamily="49" charset="0"/>
              </a:rPr>
              <a:t>, </a:t>
            </a:r>
          </a:p>
          <a:p>
            <a:pPr marL="0" indent="0">
              <a:spcBef>
                <a:spcPct val="0"/>
              </a:spcBef>
              <a:buNone/>
            </a:pPr>
            <a:r>
              <a:rPr lang="en-US" altLang="en-US" sz="2800" dirty="0">
                <a:solidFill>
                  <a:schemeClr val="tx1"/>
                </a:solidFill>
                <a:latin typeface="Courier New" panose="02070309020205020404" pitchFamily="49" charset="0"/>
              </a:rPr>
              <a:t>	FROM   Employees</a:t>
            </a:r>
          </a:p>
          <a:p>
            <a:pPr marL="0" indent="0">
              <a:spcBef>
                <a:spcPct val="0"/>
              </a:spcBef>
              <a:buNone/>
            </a:pPr>
            <a:r>
              <a:rPr lang="en-US" altLang="en-US" sz="2800" dirty="0">
                <a:solidFill>
                  <a:schemeClr val="tx1"/>
                </a:solidFill>
                <a:latin typeface="Courier New" panose="02070309020205020404" pitchFamily="49" charset="0"/>
              </a:rPr>
              <a:t>	WHERE  COMMISSION_PCT IS NOT NULL;</a:t>
            </a:r>
          </a:p>
          <a:p>
            <a:pPr marL="0" indent="0">
              <a:spcBef>
                <a:spcPct val="0"/>
              </a:spcBef>
              <a:buNone/>
            </a:pPr>
            <a:endParaRPr lang="en-US" sz="2800" dirty="0">
              <a:solidFill>
                <a:schemeClr val="tx1"/>
              </a:solidFill>
            </a:endParaRPr>
          </a:p>
        </p:txBody>
      </p:sp>
      <p:sp>
        <p:nvSpPr>
          <p:cNvPr id="3" name="Title 2"/>
          <p:cNvSpPr>
            <a:spLocks noGrp="1"/>
          </p:cNvSpPr>
          <p:nvPr>
            <p:ph type="title"/>
          </p:nvPr>
        </p:nvSpPr>
        <p:spPr>
          <a:xfrm>
            <a:off x="1678281" y="214120"/>
            <a:ext cx="9545006" cy="369812"/>
          </a:xfrm>
        </p:spPr>
        <p:txBody>
          <a:bodyPr/>
          <a:lstStyle/>
          <a:p>
            <a:pPr algn="ctr"/>
            <a:r>
              <a:rPr lang="en-US"/>
              <a:t>WHERE CLAUSE – IS NULL</a:t>
            </a:r>
            <a:br>
              <a:rPr lang="en-US"/>
            </a:br>
            <a:endParaRPr lang="en-US" dirty="0"/>
          </a:p>
        </p:txBody>
      </p:sp>
      <p:sp>
        <p:nvSpPr>
          <p:cNvPr id="4" name="Slide Number Placeholder 3">
            <a:extLst>
              <a:ext uri="{FF2B5EF4-FFF2-40B4-BE49-F238E27FC236}">
                <a16:creationId xmlns:a16="http://schemas.microsoft.com/office/drawing/2014/main" id="{5A370C4D-C3EA-A44B-B501-20BC1E2EC8C1}"/>
              </a:ext>
            </a:extLst>
          </p:cNvPr>
          <p:cNvSpPr>
            <a:spLocks noGrp="1"/>
          </p:cNvSpPr>
          <p:nvPr>
            <p:ph type="sldNum" sz="quarter" idx="4"/>
          </p:nvPr>
        </p:nvSpPr>
        <p:spPr/>
        <p:txBody>
          <a:bodyPr/>
          <a:lstStyle/>
          <a:p>
            <a:fld id="{6A7BD299-4115-435C-9390-0BF281B3F2C8}" type="slidenum">
              <a:rPr lang="en-US" smtClean="0"/>
              <a:pPr/>
              <a:t>86</a:t>
            </a:fld>
            <a:endParaRPr lang="en-US" dirty="0"/>
          </a:p>
        </p:txBody>
      </p:sp>
      <p:sp>
        <p:nvSpPr>
          <p:cNvPr id="7" name="Footer Placeholder 6">
            <a:extLst>
              <a:ext uri="{FF2B5EF4-FFF2-40B4-BE49-F238E27FC236}">
                <a16:creationId xmlns:a16="http://schemas.microsoft.com/office/drawing/2014/main" id="{8A1083E6-907C-6141-A98C-0BA15243863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559465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anim calcmode="lin" valueType="num">
                                      <p:cBhvr additive="base">
                                        <p:cTn id="31"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10" end="10"/>
                                            </p:txEl>
                                          </p:spTgt>
                                        </p:tgtEl>
                                        <p:attrNameLst>
                                          <p:attrName>style.visibility</p:attrName>
                                        </p:attrNameLst>
                                      </p:cBhvr>
                                      <p:to>
                                        <p:strVal val="visible"/>
                                      </p:to>
                                    </p:set>
                                    <p:anim calcmode="lin" valueType="num">
                                      <p:cBhvr additive="base">
                                        <p:cTn id="37" dur="500" fill="hold"/>
                                        <p:tgtEl>
                                          <p:spTgt spid="2">
                                            <p:txEl>
                                              <p:pRg st="10" end="10"/>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7" end="7"/>
                                            </p:txEl>
                                          </p:spTgt>
                                        </p:tgtEl>
                                        <p:attrNameLst>
                                          <p:attrName>style.visibility</p:attrName>
                                        </p:attrNameLst>
                                      </p:cBhvr>
                                      <p:to>
                                        <p:strVal val="visible"/>
                                      </p:to>
                                    </p:set>
                                    <p:anim calcmode="lin" valueType="num">
                                      <p:cBhvr additive="base">
                                        <p:cTn id="43"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r>
              <a:rPr lang="en-US" dirty="0"/>
              <a:t>Rules of precedence determine the order in which the expressions are evaluated</a:t>
            </a:r>
          </a:p>
          <a:p>
            <a:r>
              <a:rPr lang="en-US" dirty="0"/>
              <a:t>Use of parenthesis around the expressions would override the default precedence</a:t>
            </a:r>
          </a:p>
          <a:p>
            <a:endParaRPr lang="en-US" dirty="0"/>
          </a:p>
        </p:txBody>
      </p:sp>
      <p:sp>
        <p:nvSpPr>
          <p:cNvPr id="3" name="Title 2"/>
          <p:cNvSpPr>
            <a:spLocks noGrp="1"/>
          </p:cNvSpPr>
          <p:nvPr>
            <p:ph type="title"/>
          </p:nvPr>
        </p:nvSpPr>
        <p:spPr/>
        <p:txBody>
          <a:bodyPr/>
          <a:lstStyle/>
          <a:p>
            <a:r>
              <a:rPr lang="en-US"/>
              <a:t>WHERE CLAUSE – OPERATOR PRECEDENCE</a:t>
            </a:r>
            <a:br>
              <a:rPr lang="en-US"/>
            </a:br>
            <a:endParaRPr lang="en-US" dirty="0"/>
          </a:p>
        </p:txBody>
      </p:sp>
      <p:sp>
        <p:nvSpPr>
          <p:cNvPr id="42" name="Slide Number Placeholder 41">
            <a:extLst>
              <a:ext uri="{FF2B5EF4-FFF2-40B4-BE49-F238E27FC236}">
                <a16:creationId xmlns:a16="http://schemas.microsoft.com/office/drawing/2014/main" id="{9F2945EC-98CD-DD4E-9605-8469ABE9E0E6}"/>
              </a:ext>
            </a:extLst>
          </p:cNvPr>
          <p:cNvSpPr>
            <a:spLocks noGrp="1"/>
          </p:cNvSpPr>
          <p:nvPr>
            <p:ph type="sldNum" sz="quarter" idx="4"/>
          </p:nvPr>
        </p:nvSpPr>
        <p:spPr/>
        <p:txBody>
          <a:bodyPr/>
          <a:lstStyle/>
          <a:p>
            <a:fld id="{6A7BD299-4115-435C-9390-0BF281B3F2C8}" type="slidenum">
              <a:rPr lang="en-US" smtClean="0"/>
              <a:pPr/>
              <a:t>87</a:t>
            </a:fld>
            <a:endParaRPr lang="en-US" dirty="0"/>
          </a:p>
        </p:txBody>
      </p:sp>
      <p:grpSp>
        <p:nvGrpSpPr>
          <p:cNvPr id="44" name="Group 43">
            <a:extLst>
              <a:ext uri="{FF2B5EF4-FFF2-40B4-BE49-F238E27FC236}">
                <a16:creationId xmlns:a16="http://schemas.microsoft.com/office/drawing/2014/main" id="{38457A56-53DE-AE4B-9D0E-7A293DCBE4EC}"/>
              </a:ext>
            </a:extLst>
          </p:cNvPr>
          <p:cNvGrpSpPr/>
          <p:nvPr/>
        </p:nvGrpSpPr>
        <p:grpSpPr>
          <a:xfrm>
            <a:off x="1739791" y="2752675"/>
            <a:ext cx="7809794" cy="3566159"/>
            <a:chOff x="1739791" y="2752675"/>
            <a:chExt cx="7809794" cy="3566159"/>
          </a:xfrm>
        </p:grpSpPr>
        <p:sp>
          <p:nvSpPr>
            <p:cNvPr id="4" name="Rectangle 5"/>
            <p:cNvSpPr>
              <a:spLocks noChangeArrowheads="1"/>
            </p:cNvSpPr>
            <p:nvPr/>
          </p:nvSpPr>
          <p:spPr bwMode="blackWhite">
            <a:xfrm>
              <a:off x="3525016" y="4839782"/>
              <a:ext cx="6024569"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Not equal to</a:t>
              </a:r>
            </a:p>
          </p:txBody>
        </p:sp>
        <p:sp>
          <p:nvSpPr>
            <p:cNvPr id="5" name="Rectangle 6"/>
            <p:cNvSpPr>
              <a:spLocks noChangeArrowheads="1"/>
            </p:cNvSpPr>
            <p:nvPr/>
          </p:nvSpPr>
          <p:spPr bwMode="blackWhite">
            <a:xfrm>
              <a:off x="1739791" y="4839782"/>
              <a:ext cx="1785225"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6</a:t>
              </a:r>
            </a:p>
          </p:txBody>
        </p:sp>
        <p:sp>
          <p:nvSpPr>
            <p:cNvPr id="6" name="Rectangle 7"/>
            <p:cNvSpPr>
              <a:spLocks noChangeArrowheads="1"/>
            </p:cNvSpPr>
            <p:nvPr/>
          </p:nvSpPr>
          <p:spPr bwMode="blackWhite">
            <a:xfrm>
              <a:off x="3525016" y="5183400"/>
              <a:ext cx="6024569"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NOT logical condition</a:t>
              </a:r>
            </a:p>
          </p:txBody>
        </p:sp>
        <p:sp>
          <p:nvSpPr>
            <p:cNvPr id="7" name="Rectangle 8"/>
            <p:cNvSpPr>
              <a:spLocks noChangeArrowheads="1"/>
            </p:cNvSpPr>
            <p:nvPr/>
          </p:nvSpPr>
          <p:spPr bwMode="blackWhite">
            <a:xfrm>
              <a:off x="1739791" y="5183400"/>
              <a:ext cx="1785225"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marL="342900" indent="-342900" defTabSz="228600" eaLnBrk="0" hangingPunct="0">
                <a:tabLst>
                  <a:tab pos="115888" algn="l"/>
                </a:tabLst>
                <a:defRPr>
                  <a:solidFill>
                    <a:schemeClr val="tx1"/>
                  </a:solidFill>
                  <a:latin typeface="Arial" panose="020B0604020202020204" pitchFamily="34" charset="0"/>
                </a:defRPr>
              </a:lvl1pPr>
              <a:lvl2pPr marL="114300" defTabSz="228600" eaLnBrk="0" hangingPunct="0">
                <a:tabLst>
                  <a:tab pos="115888" algn="l"/>
                </a:tabLst>
                <a:defRPr>
                  <a:solidFill>
                    <a:schemeClr val="tx1"/>
                  </a:solidFill>
                  <a:latin typeface="Arial" panose="020B0604020202020204" pitchFamily="34" charset="0"/>
                </a:defRPr>
              </a:lvl2pPr>
              <a:lvl3pPr marL="1143000" indent="-228600" defTabSz="228600" eaLnBrk="0" hangingPunct="0">
                <a:tabLst>
                  <a:tab pos="115888" algn="l"/>
                </a:tabLst>
                <a:defRPr>
                  <a:solidFill>
                    <a:schemeClr val="tx1"/>
                  </a:solidFill>
                  <a:latin typeface="Arial" panose="020B0604020202020204" pitchFamily="34" charset="0"/>
                </a:defRPr>
              </a:lvl3pPr>
              <a:lvl4pPr marL="1600200" indent="-228600" defTabSz="228600" eaLnBrk="0" hangingPunct="0">
                <a:tabLst>
                  <a:tab pos="115888" algn="l"/>
                </a:tabLst>
                <a:defRPr>
                  <a:solidFill>
                    <a:schemeClr val="tx1"/>
                  </a:solidFill>
                  <a:latin typeface="Arial" panose="020B0604020202020204" pitchFamily="34" charset="0"/>
                </a:defRPr>
              </a:lvl4pPr>
              <a:lvl5pPr marL="2057400" indent="-228600" defTabSz="228600" eaLnBrk="0" hangingPunct="0">
                <a:tabLst>
                  <a:tab pos="115888" algn="l"/>
                </a:tabLst>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tabLst>
                  <a:tab pos="115888" algn="l"/>
                </a:tabLst>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tabLst>
                  <a:tab pos="115888" algn="l"/>
                </a:tabLst>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tabLst>
                  <a:tab pos="115888" algn="l"/>
                </a:tabLst>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tabLst>
                  <a:tab pos="115888" algn="l"/>
                </a:tabLst>
                <a:defRPr>
                  <a:solidFill>
                    <a:schemeClr val="tx1"/>
                  </a:solidFill>
                  <a:latin typeface="Arial" panose="020B0604020202020204" pitchFamily="34" charset="0"/>
                </a:defRPr>
              </a:lvl9pPr>
            </a:lstStyle>
            <a:p>
              <a:pPr lvl="1" eaLnBrk="1" hangingPunct="1"/>
              <a:r>
                <a:rPr lang="en-US" altLang="en-US" sz="2000" dirty="0">
                  <a:solidFill>
                    <a:srgbClr val="000000"/>
                  </a:solidFill>
                  <a:latin typeface="+mn-lt"/>
                </a:rPr>
                <a:t>7</a:t>
              </a:r>
            </a:p>
          </p:txBody>
        </p:sp>
        <p:sp>
          <p:nvSpPr>
            <p:cNvPr id="8" name="Rectangle 9"/>
            <p:cNvSpPr>
              <a:spLocks noChangeArrowheads="1"/>
            </p:cNvSpPr>
            <p:nvPr/>
          </p:nvSpPr>
          <p:spPr bwMode="blackWhite">
            <a:xfrm>
              <a:off x="3525016" y="5527018"/>
              <a:ext cx="6024569" cy="39590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a:lnSpc>
                  <a:spcPct val="120000"/>
                </a:lnSpc>
                <a:spcBef>
                  <a:spcPct val="60000"/>
                </a:spcBef>
                <a:buClrTx/>
                <a:buFontTx/>
                <a:buNone/>
              </a:pPr>
              <a:r>
                <a:rPr lang="en-US" altLang="en-US" sz="2000" dirty="0">
                  <a:latin typeface="+mn-lt"/>
                </a:rPr>
                <a:t> AND logical condition</a:t>
              </a:r>
            </a:p>
          </p:txBody>
        </p:sp>
        <p:sp>
          <p:nvSpPr>
            <p:cNvPr id="9" name="Rectangle 10"/>
            <p:cNvSpPr>
              <a:spLocks noChangeArrowheads="1"/>
            </p:cNvSpPr>
            <p:nvPr/>
          </p:nvSpPr>
          <p:spPr bwMode="blackWhite">
            <a:xfrm>
              <a:off x="1739791" y="5527018"/>
              <a:ext cx="1785225" cy="39590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a:lnSpc>
                  <a:spcPct val="120000"/>
                </a:lnSpc>
                <a:spcBef>
                  <a:spcPct val="60000"/>
                </a:spcBef>
                <a:buClrTx/>
                <a:buFontTx/>
                <a:buNone/>
              </a:pPr>
              <a:r>
                <a:rPr lang="en-US" altLang="en-US" sz="2000" dirty="0">
                  <a:solidFill>
                    <a:srgbClr val="000000"/>
                  </a:solidFill>
                  <a:latin typeface="+mn-lt"/>
                </a:rPr>
                <a:t>8</a:t>
              </a:r>
            </a:p>
          </p:txBody>
        </p:sp>
        <p:sp>
          <p:nvSpPr>
            <p:cNvPr id="10" name="Rectangle 11"/>
            <p:cNvSpPr>
              <a:spLocks noChangeArrowheads="1"/>
            </p:cNvSpPr>
            <p:nvPr/>
          </p:nvSpPr>
          <p:spPr bwMode="blackWhite">
            <a:xfrm>
              <a:off x="3525016" y="5922927"/>
              <a:ext cx="6024569" cy="395907"/>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a:lnSpc>
                  <a:spcPct val="120000"/>
                </a:lnSpc>
                <a:spcBef>
                  <a:spcPct val="60000"/>
                </a:spcBef>
                <a:buClrTx/>
                <a:buFontTx/>
                <a:buNone/>
              </a:pPr>
              <a:r>
                <a:rPr lang="en-US" altLang="en-US" sz="2000" dirty="0">
                  <a:latin typeface="+mn-lt"/>
                </a:rPr>
                <a:t> OR logical condition</a:t>
              </a:r>
            </a:p>
          </p:txBody>
        </p:sp>
        <p:sp>
          <p:nvSpPr>
            <p:cNvPr id="11" name="Rectangle 12"/>
            <p:cNvSpPr>
              <a:spLocks noChangeArrowheads="1"/>
            </p:cNvSpPr>
            <p:nvPr/>
          </p:nvSpPr>
          <p:spPr bwMode="blackWhite">
            <a:xfrm>
              <a:off x="1739791" y="5922927"/>
              <a:ext cx="1785225" cy="395907"/>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a:lnSpc>
                  <a:spcPct val="120000"/>
                </a:lnSpc>
                <a:spcBef>
                  <a:spcPct val="60000"/>
                </a:spcBef>
                <a:buClrTx/>
                <a:buFontTx/>
                <a:buNone/>
              </a:pPr>
              <a:r>
                <a:rPr lang="en-US" altLang="en-US" sz="2000" dirty="0">
                  <a:solidFill>
                    <a:srgbClr val="000000"/>
                  </a:solidFill>
                  <a:latin typeface="+mn-lt"/>
                </a:rPr>
                <a:t>9</a:t>
              </a:r>
            </a:p>
          </p:txBody>
        </p:sp>
        <p:sp>
          <p:nvSpPr>
            <p:cNvPr id="12" name="Rectangle 13"/>
            <p:cNvSpPr>
              <a:spLocks noChangeArrowheads="1"/>
            </p:cNvSpPr>
            <p:nvPr/>
          </p:nvSpPr>
          <p:spPr bwMode="blackWhite">
            <a:xfrm>
              <a:off x="3525016" y="4152545"/>
              <a:ext cx="6024569"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IS [NOT] NULL, LIKE, [NOT] IN</a:t>
              </a:r>
            </a:p>
          </p:txBody>
        </p:sp>
        <p:sp>
          <p:nvSpPr>
            <p:cNvPr id="13" name="Rectangle 14"/>
            <p:cNvSpPr>
              <a:spLocks noChangeArrowheads="1"/>
            </p:cNvSpPr>
            <p:nvPr/>
          </p:nvSpPr>
          <p:spPr bwMode="blackWhite">
            <a:xfrm>
              <a:off x="1739791" y="4152545"/>
              <a:ext cx="1785225"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4</a:t>
              </a:r>
            </a:p>
          </p:txBody>
        </p:sp>
        <p:sp>
          <p:nvSpPr>
            <p:cNvPr id="14" name="Rectangle 15"/>
            <p:cNvSpPr>
              <a:spLocks noChangeArrowheads="1"/>
            </p:cNvSpPr>
            <p:nvPr/>
          </p:nvSpPr>
          <p:spPr bwMode="blackWhite">
            <a:xfrm>
              <a:off x="3525016" y="4496164"/>
              <a:ext cx="6024569"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[NOT] BETWEEN</a:t>
              </a:r>
            </a:p>
          </p:txBody>
        </p:sp>
        <p:sp>
          <p:nvSpPr>
            <p:cNvPr id="15" name="Rectangle 16"/>
            <p:cNvSpPr>
              <a:spLocks noChangeArrowheads="1"/>
            </p:cNvSpPr>
            <p:nvPr/>
          </p:nvSpPr>
          <p:spPr bwMode="blackWhite">
            <a:xfrm>
              <a:off x="1739791" y="4496164"/>
              <a:ext cx="1785225"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5</a:t>
              </a:r>
            </a:p>
          </p:txBody>
        </p:sp>
        <p:sp>
          <p:nvSpPr>
            <p:cNvPr id="16" name="Rectangle 17"/>
            <p:cNvSpPr>
              <a:spLocks noChangeArrowheads="1"/>
            </p:cNvSpPr>
            <p:nvPr/>
          </p:nvSpPr>
          <p:spPr bwMode="blackWhite">
            <a:xfrm>
              <a:off x="3525016" y="3808928"/>
              <a:ext cx="6024569"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a:spcBef>
                  <a:spcPct val="40000"/>
                </a:spcBef>
                <a:buClrTx/>
                <a:buFontTx/>
                <a:buNone/>
              </a:pPr>
              <a:r>
                <a:rPr lang="en-US" altLang="en-US" sz="2000" dirty="0">
                  <a:latin typeface="+mn-lt"/>
                </a:rPr>
                <a:t> Comparison conditions</a:t>
              </a:r>
            </a:p>
          </p:txBody>
        </p:sp>
        <p:sp>
          <p:nvSpPr>
            <p:cNvPr id="17" name="Rectangle 18"/>
            <p:cNvSpPr>
              <a:spLocks noChangeArrowheads="1"/>
            </p:cNvSpPr>
            <p:nvPr/>
          </p:nvSpPr>
          <p:spPr bwMode="blackWhite">
            <a:xfrm>
              <a:off x="1739791" y="3808928"/>
              <a:ext cx="1785225" cy="343618"/>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3</a:t>
              </a:r>
            </a:p>
          </p:txBody>
        </p:sp>
        <p:sp>
          <p:nvSpPr>
            <p:cNvPr id="18" name="Rectangle 19"/>
            <p:cNvSpPr>
              <a:spLocks noChangeArrowheads="1"/>
            </p:cNvSpPr>
            <p:nvPr/>
          </p:nvSpPr>
          <p:spPr bwMode="blackWhite">
            <a:xfrm>
              <a:off x="3525016" y="3448876"/>
              <a:ext cx="6024569" cy="360052"/>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a:spcBef>
                  <a:spcPct val="40000"/>
                </a:spcBef>
                <a:buClrTx/>
                <a:buFontTx/>
                <a:buNone/>
              </a:pPr>
              <a:r>
                <a:rPr lang="en-US" altLang="en-US" sz="2000" dirty="0">
                  <a:latin typeface="+mn-lt"/>
                </a:rPr>
                <a:t> Concatenation operator</a:t>
              </a:r>
            </a:p>
          </p:txBody>
        </p:sp>
        <p:sp>
          <p:nvSpPr>
            <p:cNvPr id="19" name="Rectangle 20"/>
            <p:cNvSpPr>
              <a:spLocks noChangeArrowheads="1"/>
            </p:cNvSpPr>
            <p:nvPr/>
          </p:nvSpPr>
          <p:spPr bwMode="blackWhite">
            <a:xfrm>
              <a:off x="1739791" y="3448876"/>
              <a:ext cx="1785225" cy="360052"/>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2</a:t>
              </a:r>
            </a:p>
          </p:txBody>
        </p:sp>
        <p:sp>
          <p:nvSpPr>
            <p:cNvPr id="20" name="Rectangle 21"/>
            <p:cNvSpPr>
              <a:spLocks noChangeArrowheads="1"/>
            </p:cNvSpPr>
            <p:nvPr/>
          </p:nvSpPr>
          <p:spPr bwMode="blackWhite">
            <a:xfrm>
              <a:off x="3525016" y="3096293"/>
              <a:ext cx="6024569" cy="352582"/>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000" dirty="0">
                  <a:latin typeface="+mn-lt"/>
                </a:rPr>
                <a:t> Arithmetic operators</a:t>
              </a:r>
            </a:p>
          </p:txBody>
        </p:sp>
        <p:sp>
          <p:nvSpPr>
            <p:cNvPr id="21" name="Rectangle 22"/>
            <p:cNvSpPr>
              <a:spLocks noChangeArrowheads="1"/>
            </p:cNvSpPr>
            <p:nvPr/>
          </p:nvSpPr>
          <p:spPr bwMode="blackWhite">
            <a:xfrm>
              <a:off x="1739791" y="3096293"/>
              <a:ext cx="1785225" cy="352582"/>
            </a:xfrm>
            <a:prstGeom prst="rect">
              <a:avLst/>
            </a:prstGeom>
            <a:solidFill>
              <a:srgbClr val="DDDDDD"/>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marL="342900" indent="-342900" defTabSz="228600" eaLnBrk="0" hangingPunct="0">
                <a:defRPr>
                  <a:solidFill>
                    <a:schemeClr val="tx1"/>
                  </a:solidFill>
                  <a:latin typeface="Arial" panose="020B0604020202020204" pitchFamily="34" charset="0"/>
                </a:defRPr>
              </a:lvl1pPr>
              <a:lvl2pPr marL="11430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lvl="1" eaLnBrk="1" hangingPunct="1"/>
              <a:r>
                <a:rPr lang="en-US" altLang="en-US" sz="2000" dirty="0">
                  <a:latin typeface="+mn-lt"/>
                </a:rPr>
                <a:t>1</a:t>
              </a:r>
            </a:p>
          </p:txBody>
        </p:sp>
        <p:sp>
          <p:nvSpPr>
            <p:cNvPr id="22" name="Rectangle 23"/>
            <p:cNvSpPr>
              <a:spLocks noChangeArrowheads="1"/>
            </p:cNvSpPr>
            <p:nvPr/>
          </p:nvSpPr>
          <p:spPr bwMode="gray">
            <a:xfrm>
              <a:off x="3525016" y="2752675"/>
              <a:ext cx="6024569" cy="343618"/>
            </a:xfrm>
            <a:prstGeom prst="rect">
              <a:avLst/>
            </a:prstGeom>
            <a:solidFill>
              <a:schemeClr val="accent2"/>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400" dirty="0">
                  <a:solidFill>
                    <a:schemeClr val="bg1"/>
                  </a:solidFill>
                  <a:latin typeface="+mn-lt"/>
                </a:rPr>
                <a:t>Operator</a:t>
              </a:r>
            </a:p>
          </p:txBody>
        </p:sp>
        <p:sp>
          <p:nvSpPr>
            <p:cNvPr id="23" name="Rectangle 24"/>
            <p:cNvSpPr>
              <a:spLocks noChangeArrowheads="1"/>
            </p:cNvSpPr>
            <p:nvPr/>
          </p:nvSpPr>
          <p:spPr bwMode="gray">
            <a:xfrm>
              <a:off x="1739791" y="2752675"/>
              <a:ext cx="1785225" cy="343618"/>
            </a:xfrm>
            <a:prstGeom prst="rect">
              <a:avLst/>
            </a:prstGeom>
            <a:solidFill>
              <a:schemeClr val="accent2"/>
            </a:solidFill>
            <a:ln>
              <a:noFill/>
            </a:ln>
            <a:extLst>
              <a:ext uri="{91240B29-F687-4F45-9708-019B960494DF}">
                <a14:hiddenLine xmlns:a14="http://schemas.microsoft.com/office/drawing/2010/main" w="28575">
                  <a:solidFill>
                    <a:srgbClr val="000000"/>
                  </a:solidFill>
                  <a:miter lim="800000"/>
                  <a:headEnd type="none" w="sm" len="sm"/>
                  <a:tailEnd type="none" w="sm" len="sm"/>
                </a14:hiddenLine>
              </a:ext>
            </a:extLst>
          </p:spPr>
          <p:txBody>
            <a:bodyPr lIns="52800" rIns="0" anchor="ctr"/>
            <a:lstStyle>
              <a:lvl1pPr defTabSz="228600" eaLnBrk="0" hangingPunct="0">
                <a:defRPr>
                  <a:solidFill>
                    <a:schemeClr val="tx1"/>
                  </a:solidFill>
                  <a:latin typeface="Arial" panose="020B0604020202020204" pitchFamily="34" charset="0"/>
                </a:defRPr>
              </a:lvl1pPr>
              <a:lvl2pPr marL="742950" indent="-285750" defTabSz="228600" eaLnBrk="0" hangingPunct="0">
                <a:defRPr>
                  <a:solidFill>
                    <a:schemeClr val="tx1"/>
                  </a:solidFill>
                  <a:latin typeface="Arial" panose="020B0604020202020204" pitchFamily="34" charset="0"/>
                </a:defRPr>
              </a:lvl2pPr>
              <a:lvl3pPr marL="1143000" indent="-228600" defTabSz="228600" eaLnBrk="0" hangingPunct="0">
                <a:defRPr>
                  <a:solidFill>
                    <a:schemeClr val="tx1"/>
                  </a:solidFill>
                  <a:latin typeface="Arial" panose="020B0604020202020204" pitchFamily="34" charset="0"/>
                </a:defRPr>
              </a:lvl3pPr>
              <a:lvl4pPr marL="1600200" indent="-228600" defTabSz="228600" eaLnBrk="0" hangingPunct="0">
                <a:defRPr>
                  <a:solidFill>
                    <a:schemeClr val="tx1"/>
                  </a:solidFill>
                  <a:latin typeface="Arial" panose="020B0604020202020204" pitchFamily="34" charset="0"/>
                </a:defRPr>
              </a:lvl4pPr>
              <a:lvl5pPr marL="2057400" indent="-228600" defTabSz="228600" eaLnBrk="0" hangingPunct="0">
                <a:defRPr>
                  <a:solidFill>
                    <a:schemeClr val="tx1"/>
                  </a:solidFill>
                  <a:latin typeface="Arial" panose="020B0604020202020204" pitchFamily="34" charset="0"/>
                </a:defRPr>
              </a:lvl5pPr>
              <a:lvl6pPr marL="25146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6pPr>
              <a:lvl7pPr marL="29718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7pPr>
              <a:lvl8pPr marL="34290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8pPr>
              <a:lvl9pPr marL="3886200" indent="-228600" algn="ctr" defTabSz="228600" eaLnBrk="0" fontAlgn="base" hangingPunct="0">
                <a:spcBef>
                  <a:spcPct val="20000"/>
                </a:spcBef>
                <a:spcAft>
                  <a:spcPct val="0"/>
                </a:spcAft>
                <a:buClr>
                  <a:srgbClr val="FF0000"/>
                </a:buClr>
                <a:buFont typeface="Arial" panose="020B0604020202020204" pitchFamily="34" charset="0"/>
                <a:defRPr>
                  <a:solidFill>
                    <a:schemeClr val="tx1"/>
                  </a:solidFill>
                  <a:latin typeface="Arial" panose="020B0604020202020204" pitchFamily="34" charset="0"/>
                </a:defRPr>
              </a:lvl9pPr>
            </a:lstStyle>
            <a:p>
              <a:pPr algn="l" eaLnBrk="1" hangingPunct="1">
                <a:buClr>
                  <a:srgbClr val="000000"/>
                </a:buClr>
              </a:pPr>
              <a:r>
                <a:rPr lang="en-US" altLang="en-US" sz="2400" dirty="0">
                  <a:solidFill>
                    <a:schemeClr val="bg1"/>
                  </a:solidFill>
                  <a:latin typeface="+mn-lt"/>
                </a:rPr>
                <a:t>Precedence</a:t>
              </a:r>
            </a:p>
          </p:txBody>
        </p:sp>
        <p:sp>
          <p:nvSpPr>
            <p:cNvPr id="24" name="Line 25"/>
            <p:cNvSpPr>
              <a:spLocks noChangeShapeType="1"/>
            </p:cNvSpPr>
            <p:nvPr/>
          </p:nvSpPr>
          <p:spPr bwMode="blackWhite">
            <a:xfrm>
              <a:off x="1739791" y="3096293"/>
              <a:ext cx="7809794" cy="0"/>
            </a:xfrm>
            <a:prstGeom prst="line">
              <a:avLst/>
            </a:prstGeom>
            <a:noFill/>
            <a:ln w="5715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25" name="Line 26"/>
            <p:cNvSpPr>
              <a:spLocks noChangeShapeType="1"/>
            </p:cNvSpPr>
            <p:nvPr/>
          </p:nvSpPr>
          <p:spPr bwMode="blackWhite">
            <a:xfrm>
              <a:off x="1739791" y="3448875"/>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26" name="Line 27"/>
            <p:cNvSpPr>
              <a:spLocks noChangeShapeType="1"/>
            </p:cNvSpPr>
            <p:nvPr/>
          </p:nvSpPr>
          <p:spPr bwMode="blackWhite">
            <a:xfrm>
              <a:off x="1739791" y="3808927"/>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27" name="Line 28"/>
            <p:cNvSpPr>
              <a:spLocks noChangeShapeType="1"/>
            </p:cNvSpPr>
            <p:nvPr/>
          </p:nvSpPr>
          <p:spPr bwMode="blackWhite">
            <a:xfrm>
              <a:off x="1739791" y="6318834"/>
              <a:ext cx="7809794" cy="0"/>
            </a:xfrm>
            <a:prstGeom prst="line">
              <a:avLst/>
            </a:prstGeom>
            <a:noFill/>
            <a:ln w="28575" cap="sq">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28" name="Line 29"/>
            <p:cNvSpPr>
              <a:spLocks noChangeShapeType="1"/>
            </p:cNvSpPr>
            <p:nvPr/>
          </p:nvSpPr>
          <p:spPr bwMode="blackWhite">
            <a:xfrm>
              <a:off x="1739791" y="2752675"/>
              <a:ext cx="0" cy="343618"/>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29" name="Line 30"/>
            <p:cNvSpPr>
              <a:spLocks noChangeShapeType="1"/>
            </p:cNvSpPr>
            <p:nvPr/>
          </p:nvSpPr>
          <p:spPr bwMode="blackWhite">
            <a:xfrm>
              <a:off x="3525016" y="2752675"/>
              <a:ext cx="0" cy="3566159"/>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0" name="Line 31"/>
            <p:cNvSpPr>
              <a:spLocks noChangeShapeType="1"/>
            </p:cNvSpPr>
            <p:nvPr/>
          </p:nvSpPr>
          <p:spPr bwMode="blackWhite">
            <a:xfrm>
              <a:off x="9549585" y="2752675"/>
              <a:ext cx="0" cy="343618"/>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1" name="Line 32"/>
            <p:cNvSpPr>
              <a:spLocks noChangeShapeType="1"/>
            </p:cNvSpPr>
            <p:nvPr/>
          </p:nvSpPr>
          <p:spPr bwMode="blackWhite">
            <a:xfrm>
              <a:off x="1739791" y="4152545"/>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2" name="Line 33"/>
            <p:cNvSpPr>
              <a:spLocks noChangeShapeType="1"/>
            </p:cNvSpPr>
            <p:nvPr/>
          </p:nvSpPr>
          <p:spPr bwMode="blackWhite">
            <a:xfrm>
              <a:off x="1739791" y="4839781"/>
              <a:ext cx="780979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3" name="Line 34"/>
            <p:cNvSpPr>
              <a:spLocks noChangeShapeType="1"/>
            </p:cNvSpPr>
            <p:nvPr/>
          </p:nvSpPr>
          <p:spPr bwMode="blackWhite">
            <a:xfrm>
              <a:off x="1739791" y="4496164"/>
              <a:ext cx="780979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4" name="Line 35"/>
            <p:cNvSpPr>
              <a:spLocks noChangeShapeType="1"/>
            </p:cNvSpPr>
            <p:nvPr/>
          </p:nvSpPr>
          <p:spPr bwMode="blackWhite">
            <a:xfrm>
              <a:off x="1739791" y="5922927"/>
              <a:ext cx="780979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5" name="Line 36"/>
            <p:cNvSpPr>
              <a:spLocks noChangeShapeType="1"/>
            </p:cNvSpPr>
            <p:nvPr/>
          </p:nvSpPr>
          <p:spPr bwMode="blackWhite">
            <a:xfrm>
              <a:off x="1739791" y="5527018"/>
              <a:ext cx="780979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6" name="Line 37"/>
            <p:cNvSpPr>
              <a:spLocks noChangeShapeType="1"/>
            </p:cNvSpPr>
            <p:nvPr/>
          </p:nvSpPr>
          <p:spPr bwMode="blackWhite">
            <a:xfrm>
              <a:off x="1739791" y="5183400"/>
              <a:ext cx="7809794" cy="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7" name="Line 38"/>
            <p:cNvSpPr>
              <a:spLocks noChangeShapeType="1"/>
            </p:cNvSpPr>
            <p:nvPr/>
          </p:nvSpPr>
          <p:spPr bwMode="blackWhite">
            <a:xfrm>
              <a:off x="1739791" y="3096293"/>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8" name="Line 39"/>
            <p:cNvSpPr>
              <a:spLocks noChangeShapeType="1"/>
            </p:cNvSpPr>
            <p:nvPr/>
          </p:nvSpPr>
          <p:spPr bwMode="blackWhite">
            <a:xfrm>
              <a:off x="1739791" y="3096293"/>
              <a:ext cx="0" cy="3222541"/>
            </a:xfrm>
            <a:prstGeom prst="line">
              <a:avLst/>
            </a:prstGeom>
            <a:noFill/>
            <a:ln w="28575" cap="sq">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39" name="Line 40"/>
            <p:cNvSpPr>
              <a:spLocks noChangeShapeType="1"/>
            </p:cNvSpPr>
            <p:nvPr/>
          </p:nvSpPr>
          <p:spPr bwMode="blackWhite">
            <a:xfrm>
              <a:off x="9549585" y="3096293"/>
              <a:ext cx="0" cy="3222541"/>
            </a:xfrm>
            <a:prstGeom prst="line">
              <a:avLst/>
            </a:prstGeom>
            <a:noFill/>
            <a:ln w="28575" cap="sq">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sp>
          <p:nvSpPr>
            <p:cNvPr id="40" name="Line 32"/>
            <p:cNvSpPr>
              <a:spLocks noChangeShapeType="1"/>
            </p:cNvSpPr>
            <p:nvPr/>
          </p:nvSpPr>
          <p:spPr bwMode="blackWhite">
            <a:xfrm>
              <a:off x="1739791" y="2752675"/>
              <a:ext cx="7809794" cy="0"/>
            </a:xfrm>
            <a:prstGeom prst="line">
              <a:avLst/>
            </a:prstGeom>
            <a:noFill/>
            <a:ln w="28575">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lIns="52800" rIns="0" anchor="ctr"/>
            <a:lstStyle/>
            <a:p>
              <a:endParaRPr lang="en-IN" sz="2400" dirty="0"/>
            </a:p>
          </p:txBody>
        </p:sp>
      </p:grpSp>
      <p:sp>
        <p:nvSpPr>
          <p:cNvPr id="43" name="Footer Placeholder 42">
            <a:extLst>
              <a:ext uri="{FF2B5EF4-FFF2-40B4-BE49-F238E27FC236}">
                <a16:creationId xmlns:a16="http://schemas.microsoft.com/office/drawing/2014/main" id="{3F9E8920-8F1D-D949-AF5F-106C7924C84D}"/>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3190237577"/>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4" y="805553"/>
            <a:ext cx="11271760" cy="6052447"/>
          </a:xfrm>
        </p:spPr>
        <p:txBody>
          <a:bodyPr>
            <a:noAutofit/>
          </a:bodyPr>
          <a:lstStyle/>
          <a:p>
            <a:r>
              <a:rPr lang="en-US" sz="2800" dirty="0">
                <a:solidFill>
                  <a:schemeClr val="tx1"/>
                </a:solidFill>
              </a:rPr>
              <a:t>The order of rows returned in a query result is undefined.</a:t>
            </a:r>
          </a:p>
          <a:p>
            <a:r>
              <a:rPr lang="en-US" sz="2800" dirty="0">
                <a:solidFill>
                  <a:schemeClr val="tx1"/>
                </a:solidFill>
              </a:rPr>
              <a:t>Use ORDER BY clause to sort the retrieved rows</a:t>
            </a:r>
          </a:p>
          <a:p>
            <a:r>
              <a:rPr lang="en-US" sz="2800" dirty="0">
                <a:solidFill>
                  <a:schemeClr val="tx1"/>
                </a:solidFill>
              </a:rPr>
              <a:t>The ORDER BY is the last clause in the SELECT statement</a:t>
            </a:r>
          </a:p>
          <a:p>
            <a:pPr marL="0" indent="0">
              <a:spcBef>
                <a:spcPct val="0"/>
              </a:spcBef>
              <a:buNone/>
            </a:pPr>
            <a:r>
              <a:rPr lang="en-US" altLang="en-US" sz="2800" dirty="0">
                <a:solidFill>
                  <a:schemeClr val="tx1"/>
                </a:solidFill>
                <a:latin typeface="Courier New" panose="02070309020205020404" pitchFamily="49" charset="0"/>
              </a:rPr>
              <a:t>	SELECT   </a:t>
            </a:r>
            <a:r>
              <a:rPr lang="en-US" altLang="en-US" sz="2800" dirty="0" err="1">
                <a:solidFill>
                  <a:schemeClr val="tx1"/>
                </a:solidFill>
                <a:latin typeface="Courier New" panose="02070309020205020404" pitchFamily="49" charset="0"/>
              </a:rPr>
              <a:t>last_name</a:t>
            </a:r>
            <a:r>
              <a:rPr lang="en-US" altLang="en-US" sz="2800" dirty="0">
                <a:solidFill>
                  <a:schemeClr val="tx1"/>
                </a:solidFill>
                <a:latin typeface="Courier New" panose="02070309020205020404" pitchFamily="49" charset="0"/>
              </a:rPr>
              <a:t>, </a:t>
            </a:r>
            <a:r>
              <a:rPr lang="en-US" altLang="en-US" sz="2800" dirty="0" err="1">
                <a:solidFill>
                  <a:schemeClr val="tx1"/>
                </a:solidFill>
                <a:latin typeface="Courier New" panose="02070309020205020404" pitchFamily="49" charset="0"/>
              </a:rPr>
              <a:t>job_id</a:t>
            </a:r>
            <a:r>
              <a:rPr lang="en-US" altLang="en-US" sz="2800" dirty="0">
                <a:solidFill>
                  <a:schemeClr val="tx1"/>
                </a:solidFill>
                <a:latin typeface="Courier New" panose="02070309020205020404" pitchFamily="49" charset="0"/>
              </a:rPr>
              <a:t>, </a:t>
            </a:r>
            <a:r>
              <a:rPr lang="en-US" altLang="en-US" sz="2800" dirty="0" err="1">
                <a:solidFill>
                  <a:schemeClr val="tx1"/>
                </a:solidFill>
                <a:latin typeface="Courier New" panose="02070309020205020404" pitchFamily="49" charset="0"/>
              </a:rPr>
              <a:t>department_id</a:t>
            </a:r>
            <a:r>
              <a:rPr lang="en-US" altLang="en-US" sz="2800" dirty="0">
                <a:solidFill>
                  <a:schemeClr val="tx1"/>
                </a:solidFill>
                <a:latin typeface="Courier New" panose="02070309020205020404" pitchFamily="49" charset="0"/>
              </a:rPr>
              <a:t>, </a:t>
            </a:r>
            <a:r>
              <a:rPr lang="en-US" altLang="en-US" sz="2800" dirty="0" smtClean="0">
                <a:solidFill>
                  <a:schemeClr val="tx1"/>
                </a:solidFill>
                <a:latin typeface="Courier New" panose="02070309020205020404" pitchFamily="49" charset="0"/>
              </a:rPr>
              <a:t>  </a:t>
            </a:r>
          </a:p>
          <a:p>
            <a:pPr marL="0" indent="0">
              <a:spcBef>
                <a:spcPct val="0"/>
              </a:spcBef>
              <a:buNone/>
            </a:pPr>
            <a:r>
              <a:rPr lang="en-US" altLang="en-US" sz="2800" dirty="0">
                <a:solidFill>
                  <a:schemeClr val="tx1"/>
                </a:solidFill>
                <a:latin typeface="Courier New" panose="02070309020205020404" pitchFamily="49" charset="0"/>
              </a:rPr>
              <a:t> </a:t>
            </a:r>
            <a:r>
              <a:rPr lang="en-US" altLang="en-US" sz="2800" dirty="0" smtClean="0">
                <a:solidFill>
                  <a:schemeClr val="tx1"/>
                </a:solidFill>
                <a:latin typeface="Courier New" panose="02070309020205020404" pitchFamily="49" charset="0"/>
              </a:rPr>
              <a:t>   </a:t>
            </a:r>
            <a:r>
              <a:rPr lang="en-US" altLang="en-US" sz="2800" dirty="0" err="1" smtClean="0">
                <a:solidFill>
                  <a:schemeClr val="tx1"/>
                </a:solidFill>
                <a:latin typeface="Courier New" panose="02070309020205020404" pitchFamily="49" charset="0"/>
              </a:rPr>
              <a:t>hire_date</a:t>
            </a:r>
            <a:r>
              <a:rPr lang="en-US" altLang="en-US" sz="2800" dirty="0" smtClean="0">
                <a:solidFill>
                  <a:schemeClr val="tx1"/>
                </a:solidFill>
                <a:latin typeface="Courier New" panose="02070309020205020404" pitchFamily="49" charset="0"/>
              </a:rPr>
              <a:t> </a:t>
            </a:r>
            <a:r>
              <a:rPr lang="en-US" altLang="en-US" sz="2800" dirty="0">
                <a:solidFill>
                  <a:schemeClr val="tx1"/>
                </a:solidFill>
                <a:latin typeface="Courier New" panose="02070309020205020404" pitchFamily="49" charset="0"/>
              </a:rPr>
              <a:t>	FROM     Employees</a:t>
            </a:r>
          </a:p>
          <a:p>
            <a:pPr marL="0" indent="0">
              <a:spcBef>
                <a:spcPct val="0"/>
              </a:spcBef>
              <a:buNone/>
            </a:pPr>
            <a:r>
              <a:rPr lang="en-US" altLang="en-US" sz="2800" dirty="0">
                <a:solidFill>
                  <a:schemeClr val="tx1"/>
                </a:solidFill>
                <a:latin typeface="Courier New" panose="02070309020205020404" pitchFamily="49" charset="0"/>
              </a:rPr>
              <a:t>	ORDER BY </a:t>
            </a:r>
            <a:r>
              <a:rPr lang="en-US" altLang="en-US" sz="2800" dirty="0" err="1">
                <a:solidFill>
                  <a:schemeClr val="tx1"/>
                </a:solidFill>
                <a:latin typeface="Courier New" panose="02070309020205020404" pitchFamily="49" charset="0"/>
              </a:rPr>
              <a:t>hire_date</a:t>
            </a:r>
            <a:r>
              <a:rPr lang="en-US" altLang="en-US" sz="2800" dirty="0">
                <a:solidFill>
                  <a:schemeClr val="tx1"/>
                </a:solidFill>
                <a:latin typeface="Courier New" panose="02070309020205020404" pitchFamily="49" charset="0"/>
              </a:rPr>
              <a:t>;	#Default </a:t>
            </a:r>
            <a:r>
              <a:rPr lang="en-US" altLang="en-US" sz="2800" dirty="0" err="1">
                <a:solidFill>
                  <a:schemeClr val="tx1"/>
                </a:solidFill>
                <a:latin typeface="Courier New" panose="02070309020205020404" pitchFamily="49" charset="0"/>
              </a:rPr>
              <a:t>ASCending</a:t>
            </a:r>
            <a:endParaRPr lang="en-US" altLang="en-US" sz="2800" dirty="0">
              <a:solidFill>
                <a:schemeClr val="tx1"/>
              </a:solidFill>
              <a:latin typeface="Courier New" panose="02070309020205020404" pitchFamily="49" charset="0"/>
            </a:endParaRPr>
          </a:p>
          <a:p>
            <a:pPr marL="0" indent="0">
              <a:spcBef>
                <a:spcPct val="0"/>
              </a:spcBef>
              <a:buNone/>
            </a:pPr>
            <a:endParaRPr lang="en-US" altLang="en-US" sz="2800" dirty="0">
              <a:solidFill>
                <a:schemeClr val="tx1"/>
              </a:solidFill>
              <a:latin typeface="Courier New" panose="02070309020205020404" pitchFamily="49" charset="0"/>
            </a:endParaRPr>
          </a:p>
          <a:p>
            <a:pPr marL="0" indent="0">
              <a:spcBef>
                <a:spcPct val="0"/>
              </a:spcBef>
              <a:buNone/>
            </a:pPr>
            <a:r>
              <a:rPr lang="en-US" altLang="en-US" sz="2800" dirty="0">
                <a:solidFill>
                  <a:schemeClr val="tx1"/>
                </a:solidFill>
                <a:latin typeface="Courier New" panose="02070309020205020404" pitchFamily="49" charset="0"/>
              </a:rPr>
              <a:t>	SELECT   </a:t>
            </a:r>
            <a:r>
              <a:rPr lang="en-US" altLang="en-US" sz="2800" dirty="0" err="1">
                <a:solidFill>
                  <a:schemeClr val="tx1"/>
                </a:solidFill>
                <a:latin typeface="Courier New" panose="02070309020205020404" pitchFamily="49" charset="0"/>
              </a:rPr>
              <a:t>last_name</a:t>
            </a:r>
            <a:r>
              <a:rPr lang="en-US" altLang="en-US" sz="2800" dirty="0">
                <a:solidFill>
                  <a:schemeClr val="tx1"/>
                </a:solidFill>
                <a:latin typeface="Courier New" panose="02070309020205020404" pitchFamily="49" charset="0"/>
              </a:rPr>
              <a:t>, </a:t>
            </a:r>
            <a:r>
              <a:rPr lang="en-US" altLang="en-US" sz="2800" dirty="0" err="1">
                <a:solidFill>
                  <a:schemeClr val="tx1"/>
                </a:solidFill>
                <a:latin typeface="Courier New" panose="02070309020205020404" pitchFamily="49" charset="0"/>
              </a:rPr>
              <a:t>job_id</a:t>
            </a:r>
            <a:r>
              <a:rPr lang="en-US" altLang="en-US" sz="2800" dirty="0">
                <a:solidFill>
                  <a:schemeClr val="tx1"/>
                </a:solidFill>
                <a:latin typeface="Courier New" panose="02070309020205020404" pitchFamily="49" charset="0"/>
              </a:rPr>
              <a:t>, </a:t>
            </a:r>
            <a:r>
              <a:rPr lang="en-US" altLang="en-US" sz="2800" dirty="0" err="1">
                <a:solidFill>
                  <a:schemeClr val="tx1"/>
                </a:solidFill>
                <a:latin typeface="Courier New" panose="02070309020205020404" pitchFamily="49" charset="0"/>
              </a:rPr>
              <a:t>department_id</a:t>
            </a:r>
            <a:r>
              <a:rPr lang="en-US" altLang="en-US" sz="2800" dirty="0">
                <a:solidFill>
                  <a:schemeClr val="tx1"/>
                </a:solidFill>
                <a:latin typeface="Courier New" panose="02070309020205020404" pitchFamily="49" charset="0"/>
              </a:rPr>
              <a:t>, </a:t>
            </a:r>
            <a:endParaRPr lang="en-US" altLang="en-US" sz="2800" dirty="0" smtClean="0">
              <a:solidFill>
                <a:schemeClr val="tx1"/>
              </a:solidFill>
              <a:latin typeface="Courier New" panose="02070309020205020404" pitchFamily="49" charset="0"/>
            </a:endParaRPr>
          </a:p>
          <a:p>
            <a:pPr marL="0" indent="0">
              <a:spcBef>
                <a:spcPct val="0"/>
              </a:spcBef>
              <a:buNone/>
            </a:pPr>
            <a:r>
              <a:rPr lang="en-US" altLang="en-US" sz="2800" dirty="0">
                <a:solidFill>
                  <a:schemeClr val="tx1"/>
                </a:solidFill>
                <a:latin typeface="Courier New" panose="02070309020205020404" pitchFamily="49" charset="0"/>
              </a:rPr>
              <a:t> </a:t>
            </a:r>
            <a:r>
              <a:rPr lang="en-US" altLang="en-US" sz="2800" dirty="0" smtClean="0">
                <a:solidFill>
                  <a:schemeClr val="tx1"/>
                </a:solidFill>
                <a:latin typeface="Courier New" panose="02070309020205020404" pitchFamily="49" charset="0"/>
              </a:rPr>
              <a:t>   </a:t>
            </a:r>
            <a:r>
              <a:rPr lang="en-US" altLang="en-US" sz="2800" dirty="0" err="1" smtClean="0">
                <a:solidFill>
                  <a:schemeClr val="tx1"/>
                </a:solidFill>
                <a:latin typeface="Courier New" panose="02070309020205020404" pitchFamily="49" charset="0"/>
              </a:rPr>
              <a:t>hire_date</a:t>
            </a:r>
            <a:r>
              <a:rPr lang="en-US" altLang="en-US" sz="2800" dirty="0" smtClean="0">
                <a:solidFill>
                  <a:schemeClr val="tx1"/>
                </a:solidFill>
                <a:latin typeface="Courier New" panose="02070309020205020404" pitchFamily="49" charset="0"/>
              </a:rPr>
              <a:t> </a:t>
            </a:r>
            <a:r>
              <a:rPr lang="en-US" altLang="en-US" sz="2800" dirty="0">
                <a:solidFill>
                  <a:schemeClr val="tx1"/>
                </a:solidFill>
                <a:latin typeface="Courier New" panose="02070309020205020404" pitchFamily="49" charset="0"/>
              </a:rPr>
              <a:t>	FROM     Employees</a:t>
            </a:r>
          </a:p>
          <a:p>
            <a:pPr marL="0" indent="0">
              <a:spcBef>
                <a:spcPct val="0"/>
              </a:spcBef>
              <a:buNone/>
            </a:pPr>
            <a:r>
              <a:rPr lang="en-US" altLang="en-US" sz="2800" dirty="0">
                <a:solidFill>
                  <a:schemeClr val="tx1"/>
                </a:solidFill>
                <a:latin typeface="Courier New" panose="02070309020205020404" pitchFamily="49" charset="0"/>
              </a:rPr>
              <a:t>	ORDER BY </a:t>
            </a:r>
            <a:r>
              <a:rPr lang="en-US" altLang="en-US" sz="2800" dirty="0" err="1">
                <a:solidFill>
                  <a:schemeClr val="tx1"/>
                </a:solidFill>
                <a:latin typeface="Courier New" panose="02070309020205020404" pitchFamily="49" charset="0"/>
              </a:rPr>
              <a:t>hire_date</a:t>
            </a:r>
            <a:r>
              <a:rPr lang="en-US" altLang="en-US" sz="2800" dirty="0">
                <a:solidFill>
                  <a:schemeClr val="tx1"/>
                </a:solidFill>
                <a:latin typeface="Courier New" panose="02070309020205020404" pitchFamily="49" charset="0"/>
              </a:rPr>
              <a:t> DESC ;</a:t>
            </a:r>
          </a:p>
          <a:p>
            <a:pPr marL="0" indent="0">
              <a:spcBef>
                <a:spcPct val="0"/>
              </a:spcBef>
              <a:buNone/>
            </a:pPr>
            <a:endParaRPr lang="en-US" altLang="en-US" sz="2800" dirty="0">
              <a:solidFill>
                <a:schemeClr val="tx1"/>
              </a:solidFill>
              <a:latin typeface="Courier New" panose="02070309020205020404" pitchFamily="49" charset="0"/>
            </a:endParaRPr>
          </a:p>
          <a:p>
            <a:r>
              <a:rPr lang="en-US" sz="2800" dirty="0">
                <a:solidFill>
                  <a:schemeClr val="tx1"/>
                </a:solidFill>
              </a:rPr>
              <a:t>Null values are displayed first for ascending sequences and last for descending </a:t>
            </a:r>
            <a:r>
              <a:rPr lang="en-US" sz="2800" dirty="0" smtClean="0">
                <a:solidFill>
                  <a:schemeClr val="tx1"/>
                </a:solidFill>
              </a:rPr>
              <a:t>sequences</a:t>
            </a:r>
          </a:p>
          <a:p>
            <a:r>
              <a:rPr lang="en-US" sz="2800" dirty="0">
                <a:solidFill>
                  <a:schemeClr val="tx1"/>
                </a:solidFill>
              </a:rPr>
              <a:t>Columns not in the SELECT list can also be used for </a:t>
            </a:r>
            <a:r>
              <a:rPr lang="en-US" sz="2800" dirty="0" smtClean="0">
                <a:solidFill>
                  <a:schemeClr val="tx1"/>
                </a:solidFill>
              </a:rPr>
              <a:t>sorting</a:t>
            </a:r>
            <a:endParaRPr lang="en-US" sz="2800" dirty="0">
              <a:solidFill>
                <a:schemeClr val="tx1"/>
              </a:solidFill>
            </a:endParaRPr>
          </a:p>
        </p:txBody>
      </p:sp>
      <p:sp>
        <p:nvSpPr>
          <p:cNvPr id="3" name="Title 2"/>
          <p:cNvSpPr>
            <a:spLocks noGrp="1"/>
          </p:cNvSpPr>
          <p:nvPr>
            <p:ph type="title"/>
          </p:nvPr>
        </p:nvSpPr>
        <p:spPr>
          <a:xfrm>
            <a:off x="1399211" y="172556"/>
            <a:ext cx="9545006" cy="369812"/>
          </a:xfrm>
        </p:spPr>
        <p:txBody>
          <a:bodyPr/>
          <a:lstStyle/>
          <a:p>
            <a:pPr algn="ctr"/>
            <a:r>
              <a:rPr lang="en-US" dirty="0"/>
              <a:t>ORDER BY CLAUSE </a:t>
            </a:r>
          </a:p>
        </p:txBody>
      </p:sp>
      <p:sp>
        <p:nvSpPr>
          <p:cNvPr id="4" name="Slide Number Placeholder 3">
            <a:extLst>
              <a:ext uri="{FF2B5EF4-FFF2-40B4-BE49-F238E27FC236}">
                <a16:creationId xmlns:a16="http://schemas.microsoft.com/office/drawing/2014/main" id="{9D4825FE-77C8-3244-8196-EF10F3371A01}"/>
              </a:ext>
            </a:extLst>
          </p:cNvPr>
          <p:cNvSpPr>
            <a:spLocks noGrp="1"/>
          </p:cNvSpPr>
          <p:nvPr>
            <p:ph type="sldNum" sz="quarter" idx="4"/>
          </p:nvPr>
        </p:nvSpPr>
        <p:spPr/>
        <p:txBody>
          <a:bodyPr/>
          <a:lstStyle/>
          <a:p>
            <a:fld id="{6A7BD299-4115-435C-9390-0BF281B3F2C8}" type="slidenum">
              <a:rPr lang="en-US" smtClean="0"/>
              <a:pPr/>
              <a:t>88</a:t>
            </a:fld>
            <a:endParaRPr lang="en-US" dirty="0"/>
          </a:p>
        </p:txBody>
      </p:sp>
      <p:sp>
        <p:nvSpPr>
          <p:cNvPr id="9" name="Footer Placeholder 8">
            <a:extLst>
              <a:ext uri="{FF2B5EF4-FFF2-40B4-BE49-F238E27FC236}">
                <a16:creationId xmlns:a16="http://schemas.microsoft.com/office/drawing/2014/main" id="{BEF0E8B1-1429-D24B-9D1F-491BC67653D2}"/>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2095417544"/>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3" y="849086"/>
            <a:ext cx="11249989" cy="5465655"/>
          </a:xfrm>
        </p:spPr>
        <p:txBody>
          <a:bodyPr>
            <a:noAutofit/>
          </a:bodyPr>
          <a:lstStyle/>
          <a:p>
            <a:r>
              <a:rPr lang="en-US" dirty="0">
                <a:solidFill>
                  <a:schemeClr val="tx1"/>
                </a:solidFill>
              </a:rPr>
              <a:t>Alias columns can be used for sorting purpose:</a:t>
            </a:r>
          </a:p>
          <a:p>
            <a:pPr marL="0" indent="0">
              <a:spcBef>
                <a:spcPct val="0"/>
              </a:spcBef>
              <a:buNone/>
            </a:pPr>
            <a:r>
              <a:rPr lang="en-US" altLang="en-US" dirty="0">
                <a:solidFill>
                  <a:schemeClr val="tx1"/>
                </a:solidFill>
                <a:latin typeface="Courier New" panose="02070309020205020404" pitchFamily="49" charset="0"/>
              </a:rPr>
              <a:t>	SELECT </a:t>
            </a:r>
            <a:r>
              <a:rPr lang="en-US" altLang="en-US" dirty="0" err="1">
                <a:solidFill>
                  <a:schemeClr val="tx1"/>
                </a:solidFill>
                <a:latin typeface="Courier New" panose="02070309020205020404" pitchFamily="49" charset="0"/>
              </a:rPr>
              <a:t>employee_id</a:t>
            </a:r>
            <a:r>
              <a:rPr lang="en-US" altLang="en-US" dirty="0">
                <a:solidFill>
                  <a:schemeClr val="tx1"/>
                </a:solidFill>
                <a:latin typeface="Courier New" panose="02070309020205020404" pitchFamily="49" charset="0"/>
              </a:rPr>
              <a:t>, </a:t>
            </a:r>
            <a:r>
              <a:rPr lang="en-US" altLang="en-US" dirty="0" err="1">
                <a:solidFill>
                  <a:schemeClr val="tx1"/>
                </a:solidFill>
                <a:latin typeface="Courier New" panose="02070309020205020404" pitchFamily="49" charset="0"/>
              </a:rPr>
              <a:t>last_name</a:t>
            </a:r>
            <a:r>
              <a:rPr lang="en-US" altLang="en-US" dirty="0">
                <a:solidFill>
                  <a:schemeClr val="tx1"/>
                </a:solidFill>
                <a:latin typeface="Courier New" panose="02070309020205020404" pitchFamily="49" charset="0"/>
              </a:rPr>
              <a:t>, salary*12 </a:t>
            </a:r>
            <a:r>
              <a:rPr lang="en-US" altLang="en-US" dirty="0" err="1">
                <a:solidFill>
                  <a:schemeClr val="tx1"/>
                </a:solidFill>
                <a:latin typeface="Courier New" panose="02070309020205020404" pitchFamily="49" charset="0"/>
              </a:rPr>
              <a:t>annsal</a:t>
            </a:r>
            <a:r>
              <a:rPr lang="en-US" altLang="en-US" dirty="0">
                <a:solidFill>
                  <a:schemeClr val="tx1"/>
                </a:solidFill>
                <a:latin typeface="Courier New" panose="02070309020205020404" pitchFamily="49" charset="0"/>
              </a:rPr>
              <a:t> </a:t>
            </a:r>
            <a:br>
              <a:rPr lang="en-US" altLang="en-US" dirty="0">
                <a:solidFill>
                  <a:schemeClr val="tx1"/>
                </a:solidFill>
                <a:latin typeface="Courier New" panose="02070309020205020404" pitchFamily="49" charset="0"/>
              </a:rPr>
            </a:br>
            <a:r>
              <a:rPr lang="en-US" altLang="en-US" dirty="0">
                <a:solidFill>
                  <a:schemeClr val="tx1"/>
                </a:solidFill>
                <a:latin typeface="Courier New" panose="02070309020205020404" pitchFamily="49" charset="0"/>
              </a:rPr>
              <a:t>	FROM Employees</a:t>
            </a:r>
          </a:p>
          <a:p>
            <a:pPr marL="0" indent="0">
              <a:spcBef>
                <a:spcPct val="0"/>
              </a:spcBef>
              <a:buNone/>
            </a:pPr>
            <a:r>
              <a:rPr lang="en-US" altLang="en-US" dirty="0">
                <a:solidFill>
                  <a:schemeClr val="tx1"/>
                </a:solidFill>
                <a:latin typeface="Courier New" panose="02070309020205020404" pitchFamily="49" charset="0"/>
              </a:rPr>
              <a:t>	ORDER BY </a:t>
            </a:r>
            <a:r>
              <a:rPr lang="en-US" altLang="en-US" dirty="0" err="1">
                <a:solidFill>
                  <a:schemeClr val="tx1"/>
                </a:solidFill>
                <a:latin typeface="Courier New" panose="02070309020205020404" pitchFamily="49" charset="0"/>
              </a:rPr>
              <a:t>annsal</a:t>
            </a:r>
            <a:r>
              <a:rPr lang="en-US" altLang="en-US" dirty="0">
                <a:solidFill>
                  <a:schemeClr val="tx1"/>
                </a:solidFill>
                <a:latin typeface="Courier New" panose="02070309020205020404" pitchFamily="49" charset="0"/>
              </a:rPr>
              <a:t> ASC;</a:t>
            </a:r>
            <a:endParaRPr lang="en-US" dirty="0">
              <a:solidFill>
                <a:schemeClr val="tx1"/>
              </a:solidFill>
            </a:endParaRPr>
          </a:p>
          <a:p>
            <a:r>
              <a:rPr lang="en-US" dirty="0">
                <a:solidFill>
                  <a:schemeClr val="tx1"/>
                </a:solidFill>
              </a:rPr>
              <a:t>Sorting the data based on the numeric position of a column:</a:t>
            </a:r>
          </a:p>
          <a:p>
            <a:pPr marL="0" indent="0">
              <a:spcBef>
                <a:spcPct val="0"/>
              </a:spcBef>
              <a:buNone/>
            </a:pPr>
            <a:r>
              <a:rPr lang="en-US" altLang="en-US" dirty="0">
                <a:solidFill>
                  <a:schemeClr val="tx1"/>
                </a:solidFill>
                <a:latin typeface="Courier New" panose="02070309020205020404" pitchFamily="49" charset="0"/>
              </a:rPr>
              <a:t>	SELECT   </a:t>
            </a:r>
            <a:r>
              <a:rPr lang="en-US" altLang="en-US" dirty="0" err="1">
                <a:solidFill>
                  <a:schemeClr val="tx1"/>
                </a:solidFill>
                <a:latin typeface="Courier New" panose="02070309020205020404" pitchFamily="49" charset="0"/>
              </a:rPr>
              <a:t>last_name</a:t>
            </a:r>
            <a:r>
              <a:rPr lang="en-US" altLang="en-US" dirty="0">
                <a:solidFill>
                  <a:schemeClr val="tx1"/>
                </a:solidFill>
                <a:latin typeface="Courier New" panose="02070309020205020404" pitchFamily="49" charset="0"/>
              </a:rPr>
              <a:t>, </a:t>
            </a:r>
            <a:r>
              <a:rPr lang="en-US" altLang="en-US" dirty="0" err="1">
                <a:solidFill>
                  <a:schemeClr val="tx1"/>
                </a:solidFill>
                <a:latin typeface="Courier New" panose="02070309020205020404" pitchFamily="49" charset="0"/>
              </a:rPr>
              <a:t>job_id</a:t>
            </a:r>
            <a:r>
              <a:rPr lang="en-US" altLang="en-US" dirty="0">
                <a:solidFill>
                  <a:schemeClr val="tx1"/>
                </a:solidFill>
                <a:latin typeface="Courier New" panose="02070309020205020404" pitchFamily="49" charset="0"/>
              </a:rPr>
              <a:t>, </a:t>
            </a:r>
            <a:r>
              <a:rPr lang="en-US" altLang="en-US" dirty="0" err="1">
                <a:solidFill>
                  <a:schemeClr val="tx1"/>
                </a:solidFill>
                <a:latin typeface="Courier New" panose="02070309020205020404" pitchFamily="49" charset="0"/>
              </a:rPr>
              <a:t>department_id</a:t>
            </a:r>
            <a:r>
              <a:rPr lang="en-US" altLang="en-US" dirty="0">
                <a:solidFill>
                  <a:schemeClr val="tx1"/>
                </a:solidFill>
                <a:latin typeface="Courier New" panose="02070309020205020404" pitchFamily="49" charset="0"/>
              </a:rPr>
              <a:t>, </a:t>
            </a:r>
            <a:r>
              <a:rPr lang="en-US" altLang="en-US" dirty="0" err="1">
                <a:solidFill>
                  <a:schemeClr val="tx1"/>
                </a:solidFill>
                <a:latin typeface="Courier New" panose="02070309020205020404" pitchFamily="49" charset="0"/>
              </a:rPr>
              <a:t>hire_date</a:t>
            </a:r>
            <a:endParaRPr lang="en-US" altLang="en-US" dirty="0">
              <a:solidFill>
                <a:schemeClr val="tx1"/>
              </a:solidFill>
              <a:latin typeface="Courier New" panose="02070309020205020404" pitchFamily="49" charset="0"/>
            </a:endParaRPr>
          </a:p>
          <a:p>
            <a:pPr marL="0" indent="0">
              <a:spcBef>
                <a:spcPct val="0"/>
              </a:spcBef>
              <a:buNone/>
            </a:pPr>
            <a:r>
              <a:rPr lang="en-US" altLang="en-US" dirty="0">
                <a:solidFill>
                  <a:schemeClr val="tx1"/>
                </a:solidFill>
                <a:latin typeface="Courier New" panose="02070309020205020404" pitchFamily="49" charset="0"/>
              </a:rPr>
              <a:t>	FROM     Employees</a:t>
            </a:r>
          </a:p>
          <a:p>
            <a:pPr marL="0" indent="0">
              <a:spcBef>
                <a:spcPct val="0"/>
              </a:spcBef>
              <a:buNone/>
            </a:pPr>
            <a:r>
              <a:rPr lang="en-US" altLang="en-US" dirty="0">
                <a:solidFill>
                  <a:schemeClr val="tx1"/>
                </a:solidFill>
                <a:latin typeface="Courier New" panose="02070309020205020404" pitchFamily="49" charset="0"/>
              </a:rPr>
              <a:t>	ORDER BY 3;</a:t>
            </a:r>
          </a:p>
          <a:p>
            <a:r>
              <a:rPr lang="en-US" altLang="en-US" dirty="0">
                <a:solidFill>
                  <a:schemeClr val="tx1"/>
                </a:solidFill>
              </a:rPr>
              <a:t>Sorts by ascending order of dept id and then within each department sort in the descending order of the salary:</a:t>
            </a:r>
          </a:p>
          <a:p>
            <a:pPr marL="0" indent="0">
              <a:spcBef>
                <a:spcPct val="0"/>
              </a:spcBef>
              <a:buNone/>
            </a:pPr>
            <a:r>
              <a:rPr lang="en-US" altLang="en-US" dirty="0">
                <a:solidFill>
                  <a:schemeClr val="tx1"/>
                </a:solidFill>
                <a:latin typeface="Courier New" panose="02070309020205020404" pitchFamily="49" charset="0"/>
              </a:rPr>
              <a:t>	SELECT </a:t>
            </a:r>
            <a:r>
              <a:rPr lang="en-US" altLang="en-US" dirty="0" err="1">
                <a:solidFill>
                  <a:schemeClr val="tx1"/>
                </a:solidFill>
                <a:latin typeface="Courier New" panose="02070309020205020404" pitchFamily="49" charset="0"/>
              </a:rPr>
              <a:t>last_name</a:t>
            </a:r>
            <a:r>
              <a:rPr lang="en-US" altLang="en-US" dirty="0">
                <a:solidFill>
                  <a:schemeClr val="tx1"/>
                </a:solidFill>
                <a:latin typeface="Courier New" panose="02070309020205020404" pitchFamily="49" charset="0"/>
              </a:rPr>
              <a:t>, </a:t>
            </a:r>
            <a:r>
              <a:rPr lang="en-US" altLang="en-US" dirty="0" err="1">
                <a:solidFill>
                  <a:schemeClr val="tx1"/>
                </a:solidFill>
                <a:latin typeface="Courier New" panose="02070309020205020404" pitchFamily="49" charset="0"/>
              </a:rPr>
              <a:t>department_id</a:t>
            </a:r>
            <a:r>
              <a:rPr lang="en-US" altLang="en-US" dirty="0">
                <a:solidFill>
                  <a:schemeClr val="tx1"/>
                </a:solidFill>
                <a:latin typeface="Courier New" panose="02070309020205020404" pitchFamily="49" charset="0"/>
              </a:rPr>
              <a:t>, salary</a:t>
            </a:r>
          </a:p>
          <a:p>
            <a:pPr marL="0" indent="0">
              <a:spcBef>
                <a:spcPct val="0"/>
              </a:spcBef>
              <a:buNone/>
            </a:pPr>
            <a:r>
              <a:rPr lang="en-US" altLang="en-US" dirty="0">
                <a:solidFill>
                  <a:schemeClr val="tx1"/>
                </a:solidFill>
                <a:latin typeface="Courier New" panose="02070309020205020404" pitchFamily="49" charset="0"/>
              </a:rPr>
              <a:t>	FROM   Employees</a:t>
            </a:r>
          </a:p>
          <a:p>
            <a:pPr marL="0" indent="0">
              <a:spcBef>
                <a:spcPct val="0"/>
              </a:spcBef>
              <a:buNone/>
            </a:pPr>
            <a:r>
              <a:rPr lang="en-US" altLang="en-US" dirty="0">
                <a:solidFill>
                  <a:schemeClr val="tx1"/>
                </a:solidFill>
                <a:latin typeface="Courier New" panose="02070309020205020404" pitchFamily="49" charset="0"/>
              </a:rPr>
              <a:t>	ORDER BY </a:t>
            </a:r>
            <a:r>
              <a:rPr lang="en-US" altLang="en-US" dirty="0" err="1">
                <a:solidFill>
                  <a:schemeClr val="tx1"/>
                </a:solidFill>
                <a:latin typeface="Courier New" panose="02070309020205020404" pitchFamily="49" charset="0"/>
              </a:rPr>
              <a:t>department_id</a:t>
            </a:r>
            <a:r>
              <a:rPr lang="en-US" altLang="en-US" dirty="0">
                <a:solidFill>
                  <a:schemeClr val="tx1"/>
                </a:solidFill>
                <a:latin typeface="Courier New" panose="02070309020205020404" pitchFamily="49" charset="0"/>
              </a:rPr>
              <a:t>, salary DESC;</a:t>
            </a:r>
          </a:p>
          <a:p>
            <a:pPr marL="0" indent="0">
              <a:buNone/>
            </a:pPr>
            <a:endParaRPr lang="en-US" dirty="0">
              <a:solidFill>
                <a:schemeClr val="tx1"/>
              </a:solidFill>
            </a:endParaRPr>
          </a:p>
          <a:p>
            <a:r>
              <a:rPr lang="en-IN" b="1" dirty="0">
                <a:solidFill>
                  <a:schemeClr val="tx1"/>
                </a:solidFill>
              </a:rPr>
              <a:t>Display details of jobs in the descending order of the title.</a:t>
            </a:r>
            <a:endParaRPr lang="en-US" dirty="0">
              <a:solidFill>
                <a:schemeClr val="tx1"/>
              </a:solidFill>
            </a:endParaRPr>
          </a:p>
          <a:p>
            <a:r>
              <a:rPr lang="en-IN" dirty="0">
                <a:solidFill>
                  <a:schemeClr val="tx1"/>
                </a:solidFill>
              </a:rPr>
              <a:t>SELECT * FROM JOBS ORDER BY JOB_TITLE DESC;</a:t>
            </a:r>
            <a:endParaRPr lang="en-US" dirty="0">
              <a:solidFill>
                <a:schemeClr val="tx1"/>
              </a:solidFill>
            </a:endParaRPr>
          </a:p>
          <a:p>
            <a:endParaRPr lang="en-US" dirty="0">
              <a:solidFill>
                <a:schemeClr val="tx1"/>
              </a:solidFill>
            </a:endParaRPr>
          </a:p>
        </p:txBody>
      </p:sp>
      <p:sp>
        <p:nvSpPr>
          <p:cNvPr id="3" name="Title 2"/>
          <p:cNvSpPr>
            <a:spLocks noGrp="1"/>
          </p:cNvSpPr>
          <p:nvPr>
            <p:ph type="title"/>
          </p:nvPr>
        </p:nvSpPr>
        <p:spPr>
          <a:xfrm>
            <a:off x="1246811" y="172556"/>
            <a:ext cx="9545006" cy="369812"/>
          </a:xfrm>
        </p:spPr>
        <p:txBody>
          <a:bodyPr/>
          <a:lstStyle/>
          <a:p>
            <a:pPr algn="ctr"/>
            <a:r>
              <a:rPr lang="en-US"/>
              <a:t>ORDER BY CLAUSE </a:t>
            </a:r>
            <a:endParaRPr lang="en-US" dirty="0"/>
          </a:p>
        </p:txBody>
      </p:sp>
      <p:sp>
        <p:nvSpPr>
          <p:cNvPr id="4" name="Slide Number Placeholder 3">
            <a:extLst>
              <a:ext uri="{FF2B5EF4-FFF2-40B4-BE49-F238E27FC236}">
                <a16:creationId xmlns:a16="http://schemas.microsoft.com/office/drawing/2014/main" id="{EAC38613-90CA-2A40-AD4E-697A903073BF}"/>
              </a:ext>
            </a:extLst>
          </p:cNvPr>
          <p:cNvSpPr>
            <a:spLocks noGrp="1"/>
          </p:cNvSpPr>
          <p:nvPr>
            <p:ph type="sldNum" sz="quarter" idx="4"/>
          </p:nvPr>
        </p:nvSpPr>
        <p:spPr/>
        <p:txBody>
          <a:bodyPr/>
          <a:lstStyle/>
          <a:p>
            <a:fld id="{6A7BD299-4115-435C-9390-0BF281B3F2C8}" type="slidenum">
              <a:rPr lang="en-US" smtClean="0"/>
              <a:pPr/>
              <a:t>89</a:t>
            </a:fld>
            <a:endParaRPr lang="en-US" dirty="0"/>
          </a:p>
        </p:txBody>
      </p:sp>
      <p:sp>
        <p:nvSpPr>
          <p:cNvPr id="7" name="Footer Placeholder 6">
            <a:extLst>
              <a:ext uri="{FF2B5EF4-FFF2-40B4-BE49-F238E27FC236}">
                <a16:creationId xmlns:a16="http://schemas.microsoft.com/office/drawing/2014/main" id="{C5895986-A065-B845-8A58-5AF091753C6A}"/>
              </a:ext>
            </a:extLst>
          </p:cNvPr>
          <p:cNvSpPr>
            <a:spLocks noGrp="1"/>
          </p:cNvSpPr>
          <p:nvPr>
            <p:ph type="ftr" sz="quarter" idx="3"/>
          </p:nvPr>
        </p:nvSpPr>
        <p:spPr/>
        <p:txBody>
          <a:bodyPr/>
          <a:lstStyle/>
          <a:p>
            <a:r>
              <a:rPr lang="en-US"/>
              <a:t>DBMS</a:t>
            </a:r>
            <a:endParaRPr lang="en-US" dirty="0"/>
          </a:p>
        </p:txBody>
      </p:sp>
    </p:spTree>
    <p:extLst>
      <p:ext uri="{BB962C8B-B14F-4D97-AF65-F5344CB8AC3E}">
        <p14:creationId xmlns:p14="http://schemas.microsoft.com/office/powerpoint/2010/main" val="1318419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 calcmode="lin" valueType="num">
                                      <p:cBhvr additive="base">
                                        <p:cTn id="19"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4" end="4"/>
                                            </p:txEl>
                                          </p:spTgt>
                                        </p:tgtEl>
                                        <p:attrNameLst>
                                          <p:attrName>style.visibility</p:attrName>
                                        </p:attrNameLst>
                                      </p:cBhvr>
                                      <p:to>
                                        <p:strVal val="visible"/>
                                      </p:to>
                                    </p:set>
                                    <p:anim calcmode="lin" valueType="num">
                                      <p:cBhvr additive="base">
                                        <p:cTn id="25"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anim calcmode="lin" valueType="num">
                                      <p:cBhvr additive="base">
                                        <p:cTn id="31"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8" end="8"/>
                                            </p:txEl>
                                          </p:spTgt>
                                        </p:tgtEl>
                                        <p:attrNameLst>
                                          <p:attrName>style.visibility</p:attrName>
                                        </p:attrNameLst>
                                      </p:cBhvr>
                                      <p:to>
                                        <p:strVal val="visible"/>
                                      </p:to>
                                    </p:set>
                                    <p:anim calcmode="lin" valueType="num">
                                      <p:cBhvr additive="base">
                                        <p:cTn id="37"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12" end="12"/>
                                            </p:txEl>
                                          </p:spTgt>
                                        </p:tgtEl>
                                        <p:attrNameLst>
                                          <p:attrName>style.visibility</p:attrName>
                                        </p:attrNameLst>
                                      </p:cBhvr>
                                      <p:to>
                                        <p:strVal val="visible"/>
                                      </p:to>
                                    </p:set>
                                    <p:anim calcmode="lin" valueType="num">
                                      <p:cBhvr additive="base">
                                        <p:cTn id="43" dur="500" fill="hold"/>
                                        <p:tgtEl>
                                          <p:spTgt spid="2">
                                            <p:txEl>
                                              <p:pRg st="12" end="12"/>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
                                            <p:txEl>
                                              <p:pRg st="13" end="13"/>
                                            </p:txEl>
                                          </p:spTgt>
                                        </p:tgtEl>
                                        <p:attrNameLst>
                                          <p:attrName>style.visibility</p:attrName>
                                        </p:attrNameLst>
                                      </p:cBhvr>
                                      <p:to>
                                        <p:strVal val="visible"/>
                                      </p:to>
                                    </p:set>
                                    <p:anim calcmode="lin" valueType="num">
                                      <p:cBhvr additive="base">
                                        <p:cTn id="49" dur="500" fill="hold"/>
                                        <p:tgtEl>
                                          <p:spTgt spid="2">
                                            <p:txEl>
                                              <p:pRg st="13" end="13"/>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
                                            <p:txEl>
                                              <p:pRg st="13" end="1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lstStyle/>
          <a:p>
            <a:pPr lvl="0"/>
            <a:r>
              <a:rPr lang="en-US" dirty="0"/>
              <a:t>Sharing of data across applications</a:t>
            </a:r>
          </a:p>
          <a:p>
            <a:pPr lvl="0"/>
            <a:r>
              <a:rPr lang="en-US" dirty="0"/>
              <a:t>Reduced data redundancy</a:t>
            </a:r>
          </a:p>
          <a:p>
            <a:pPr lvl="0"/>
            <a:r>
              <a:rPr lang="en-US" dirty="0"/>
              <a:t>Enhanced security mechanism</a:t>
            </a:r>
          </a:p>
          <a:p>
            <a:pPr lvl="0"/>
            <a:r>
              <a:rPr lang="en-US" dirty="0"/>
              <a:t>Data independence</a:t>
            </a:r>
          </a:p>
          <a:p>
            <a:pPr lvl="0"/>
            <a:r>
              <a:rPr lang="en-US" dirty="0"/>
              <a:t>Better flexibility</a:t>
            </a:r>
          </a:p>
          <a:p>
            <a:pPr lvl="0"/>
            <a:r>
              <a:rPr lang="en-US" dirty="0"/>
              <a:t>Enforce integrity constraints</a:t>
            </a:r>
          </a:p>
          <a:p>
            <a:pPr lvl="0"/>
            <a:r>
              <a:rPr lang="en-US" dirty="0"/>
              <a:t>Better transaction support</a:t>
            </a:r>
          </a:p>
          <a:p>
            <a:pPr lvl="0"/>
            <a:r>
              <a:rPr lang="en-US" dirty="0"/>
              <a:t>Enforce standards </a:t>
            </a:r>
          </a:p>
          <a:p>
            <a:pPr lvl="0"/>
            <a:r>
              <a:rPr lang="en-US" dirty="0"/>
              <a:t>Backup and recovery features</a:t>
            </a:r>
          </a:p>
          <a:p>
            <a:endParaRPr lang="en-US" dirty="0"/>
          </a:p>
        </p:txBody>
      </p:sp>
      <p:sp>
        <p:nvSpPr>
          <p:cNvPr id="3" name="Title 2"/>
          <p:cNvSpPr>
            <a:spLocks noGrp="1"/>
          </p:cNvSpPr>
          <p:nvPr>
            <p:ph type="title"/>
          </p:nvPr>
        </p:nvSpPr>
        <p:spPr/>
        <p:txBody>
          <a:bodyPr>
            <a:normAutofit fontScale="90000"/>
          </a:bodyPr>
          <a:lstStyle/>
          <a:p>
            <a:r>
              <a:rPr lang="en-US" dirty="0"/>
              <a:t>BENEFITS OF DBMS </a:t>
            </a:r>
          </a:p>
        </p:txBody>
      </p:sp>
      <p:sp>
        <p:nvSpPr>
          <p:cNvPr id="4" name="Slide Number Placeholder 3">
            <a:extLst>
              <a:ext uri="{FF2B5EF4-FFF2-40B4-BE49-F238E27FC236}">
                <a16:creationId xmlns:a16="http://schemas.microsoft.com/office/drawing/2014/main" id="{A7EE1323-C42E-1542-907A-A6D714A97720}"/>
              </a:ext>
            </a:extLst>
          </p:cNvPr>
          <p:cNvSpPr>
            <a:spLocks noGrp="1"/>
          </p:cNvSpPr>
          <p:nvPr>
            <p:ph type="sldNum" sz="quarter" idx="4"/>
          </p:nvPr>
        </p:nvSpPr>
        <p:spPr/>
        <p:txBody>
          <a:bodyPr/>
          <a:lstStyle/>
          <a:p>
            <a:fld id="{6A7BD299-4115-435C-9390-0BF281B3F2C8}" type="slidenum">
              <a:rPr lang="en-US" smtClean="0"/>
              <a:pPr/>
              <a:t>9</a:t>
            </a:fld>
            <a:endParaRPr lang="en-US" dirty="0"/>
          </a:p>
        </p:txBody>
      </p:sp>
      <p:sp>
        <p:nvSpPr>
          <p:cNvPr id="5" name="Footer Placeholder 4">
            <a:extLst>
              <a:ext uri="{FF2B5EF4-FFF2-40B4-BE49-F238E27FC236}">
                <a16:creationId xmlns:a16="http://schemas.microsoft.com/office/drawing/2014/main" id="{E716CAF3-9244-964D-ABAC-47057504A0FF}"/>
              </a:ext>
            </a:extLst>
          </p:cNvPr>
          <p:cNvSpPr>
            <a:spLocks noGrp="1"/>
          </p:cNvSpPr>
          <p:nvPr>
            <p:ph type="ftr" sz="quarter" idx="3"/>
          </p:nvPr>
        </p:nvSpPr>
        <p:spPr/>
        <p:txBody>
          <a:bodyPr/>
          <a:lstStyle/>
          <a:p>
            <a:r>
              <a:rPr lang="en-US"/>
              <a:t>DBMS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a:xfrm>
            <a:off x="528353" y="1262743"/>
            <a:ext cx="11337075" cy="5051998"/>
          </a:xfrm>
        </p:spPr>
        <p:txBody>
          <a:bodyPr>
            <a:noAutofit/>
          </a:bodyPr>
          <a:lstStyle/>
          <a:p>
            <a:r>
              <a:rPr lang="en-US" sz="2800" dirty="0"/>
              <a:t>Rows being displayed can also be restricted using LIMIT clause</a:t>
            </a:r>
          </a:p>
          <a:p>
            <a:r>
              <a:rPr lang="en-US" sz="2800" dirty="0" smtClean="0"/>
              <a:t>Restricts </a:t>
            </a:r>
            <a:r>
              <a:rPr lang="en-US" sz="2800" dirty="0"/>
              <a:t>the output to 10 rows even though the WHERE clause condition results in more than 10 rows:</a:t>
            </a:r>
          </a:p>
          <a:p>
            <a:pPr marL="0" indent="0">
              <a:spcBef>
                <a:spcPct val="0"/>
              </a:spcBef>
              <a:buNone/>
            </a:pPr>
            <a:r>
              <a:rPr lang="en-US" altLang="en-US" sz="2800" dirty="0">
                <a:solidFill>
                  <a:srgbClr val="000000"/>
                </a:solidFill>
                <a:latin typeface="Courier New" panose="02070309020205020404" pitchFamily="49" charset="0"/>
              </a:rPr>
              <a:t>	SELECT </a:t>
            </a:r>
            <a:r>
              <a:rPr lang="en-US" altLang="en-US" sz="2800" dirty="0" err="1">
                <a:solidFill>
                  <a:srgbClr val="000000"/>
                </a:solidFill>
                <a:latin typeface="Courier New" panose="02070309020205020404" pitchFamily="49" charset="0"/>
              </a:rPr>
              <a:t>first_name</a:t>
            </a:r>
            <a:r>
              <a:rPr lang="en-US" altLang="en-US" sz="2800" dirty="0">
                <a:solidFill>
                  <a:srgbClr val="000000"/>
                </a:solidFill>
                <a:latin typeface="Courier New" panose="02070309020205020404" pitchFamily="49" charset="0"/>
              </a:rPr>
              <a:t>, </a:t>
            </a:r>
            <a:r>
              <a:rPr lang="en-US" altLang="en-US" sz="2800" dirty="0" err="1">
                <a:solidFill>
                  <a:srgbClr val="000000"/>
                </a:solidFill>
                <a:latin typeface="Courier New" panose="02070309020205020404" pitchFamily="49" charset="0"/>
              </a:rPr>
              <a:t>last_name</a:t>
            </a:r>
            <a:r>
              <a:rPr lang="en-US" altLang="en-US" sz="2800" dirty="0">
                <a:solidFill>
                  <a:srgbClr val="000000"/>
                </a:solidFill>
                <a:latin typeface="Courier New" panose="02070309020205020404" pitchFamily="49" charset="0"/>
              </a:rPr>
              <a:t>, </a:t>
            </a:r>
            <a:r>
              <a:rPr lang="en-US" altLang="en-US" sz="2800" dirty="0" err="1">
                <a:solidFill>
                  <a:srgbClr val="000000"/>
                </a:solidFill>
                <a:latin typeface="Courier New" panose="02070309020205020404" pitchFamily="49" charset="0"/>
              </a:rPr>
              <a:t>job_id</a:t>
            </a:r>
            <a:endParaRPr lang="en-US" altLang="en-US" sz="2800" dirty="0">
              <a:solidFill>
                <a:srgbClr val="000000"/>
              </a:solidFill>
              <a:latin typeface="Courier New" panose="02070309020205020404" pitchFamily="49" charset="0"/>
            </a:endParaRPr>
          </a:p>
          <a:p>
            <a:pPr marL="0" indent="0">
              <a:spcBef>
                <a:spcPct val="0"/>
              </a:spcBef>
              <a:buNone/>
            </a:pPr>
            <a:r>
              <a:rPr lang="en-US" altLang="en-US" sz="2800" dirty="0">
                <a:solidFill>
                  <a:srgbClr val="000000"/>
                </a:solidFill>
                <a:latin typeface="Courier New" panose="02070309020205020404" pitchFamily="49" charset="0"/>
              </a:rPr>
              <a:t>	FROM   Employees</a:t>
            </a:r>
          </a:p>
          <a:p>
            <a:pPr marL="0" indent="0">
              <a:spcBef>
                <a:spcPct val="0"/>
              </a:spcBef>
              <a:buNone/>
            </a:pPr>
            <a:r>
              <a:rPr lang="en-US" altLang="en-US" sz="2800" dirty="0">
                <a:solidFill>
                  <a:srgbClr val="000000"/>
                </a:solidFill>
                <a:latin typeface="Courier New" panose="02070309020205020404" pitchFamily="49" charset="0"/>
              </a:rPr>
              <a:t>	WHERE  </a:t>
            </a:r>
            <a:r>
              <a:rPr lang="en-US" altLang="en-US" sz="2800" dirty="0" err="1">
                <a:solidFill>
                  <a:srgbClr val="000000"/>
                </a:solidFill>
                <a:latin typeface="Courier New" panose="02070309020205020404" pitchFamily="49" charset="0"/>
              </a:rPr>
              <a:t>job_id</a:t>
            </a:r>
            <a:r>
              <a:rPr lang="en-US" altLang="en-US" sz="2800" dirty="0">
                <a:solidFill>
                  <a:srgbClr val="000000"/>
                </a:solidFill>
                <a:latin typeface="Courier New" panose="02070309020205020404" pitchFamily="49" charset="0"/>
              </a:rPr>
              <a:t> LIKE '%CLERK'</a:t>
            </a:r>
          </a:p>
          <a:p>
            <a:pPr marL="0" indent="0">
              <a:spcBef>
                <a:spcPct val="0"/>
              </a:spcBef>
              <a:buNone/>
            </a:pPr>
            <a:r>
              <a:rPr lang="en-US" altLang="en-US" sz="2800" dirty="0">
                <a:solidFill>
                  <a:srgbClr val="000000"/>
                </a:solidFill>
                <a:latin typeface="Courier New" panose="02070309020205020404" pitchFamily="49" charset="0"/>
              </a:rPr>
              <a:t>	LIMIT 10;</a:t>
            </a:r>
            <a:endParaRPr lang="en-US" sz="2800" dirty="0"/>
          </a:p>
          <a:p>
            <a:r>
              <a:rPr lang="en-US" sz="2800" dirty="0"/>
              <a:t>Note that LIMIT gets applied at the end, even after ORDER BY:</a:t>
            </a:r>
          </a:p>
          <a:p>
            <a:pPr marL="0" indent="0">
              <a:spcBef>
                <a:spcPct val="0"/>
              </a:spcBef>
              <a:buNone/>
            </a:pPr>
            <a:r>
              <a:rPr lang="en-US" altLang="en-US" sz="2800" dirty="0">
                <a:solidFill>
                  <a:srgbClr val="000000"/>
                </a:solidFill>
                <a:latin typeface="Courier New" panose="02070309020205020404" pitchFamily="49" charset="0"/>
              </a:rPr>
              <a:t>	SELECT </a:t>
            </a:r>
            <a:r>
              <a:rPr lang="en-US" altLang="en-US" sz="2800" dirty="0" err="1">
                <a:solidFill>
                  <a:srgbClr val="000000"/>
                </a:solidFill>
                <a:latin typeface="Courier New" panose="02070309020205020404" pitchFamily="49" charset="0"/>
              </a:rPr>
              <a:t>first_name</a:t>
            </a:r>
            <a:r>
              <a:rPr lang="en-US" altLang="en-US" sz="2800" dirty="0">
                <a:solidFill>
                  <a:srgbClr val="000000"/>
                </a:solidFill>
                <a:latin typeface="Courier New" panose="02070309020205020404" pitchFamily="49" charset="0"/>
              </a:rPr>
              <a:t>, </a:t>
            </a:r>
            <a:r>
              <a:rPr lang="en-US" altLang="en-US" sz="2800" dirty="0" err="1">
                <a:solidFill>
                  <a:srgbClr val="000000"/>
                </a:solidFill>
                <a:latin typeface="Courier New" panose="02070309020205020404" pitchFamily="49" charset="0"/>
              </a:rPr>
              <a:t>last_name</a:t>
            </a:r>
            <a:r>
              <a:rPr lang="en-US" altLang="en-US" sz="2800" dirty="0">
                <a:solidFill>
                  <a:srgbClr val="000000"/>
                </a:solidFill>
                <a:latin typeface="Courier New" panose="02070309020205020404" pitchFamily="49" charset="0"/>
              </a:rPr>
              <a:t>, </a:t>
            </a:r>
            <a:r>
              <a:rPr lang="en-US" altLang="en-US" sz="2800" dirty="0" err="1">
                <a:solidFill>
                  <a:srgbClr val="000000"/>
                </a:solidFill>
                <a:latin typeface="Courier New" panose="02070309020205020404" pitchFamily="49" charset="0"/>
              </a:rPr>
              <a:t>job_id</a:t>
            </a:r>
            <a:endParaRPr lang="en-US" altLang="en-US" sz="2800" dirty="0">
              <a:solidFill>
                <a:srgbClr val="000000"/>
              </a:solidFill>
              <a:latin typeface="Courier New" panose="02070309020205020404" pitchFamily="49" charset="0"/>
            </a:endParaRPr>
          </a:p>
          <a:p>
            <a:pPr marL="0" indent="0">
              <a:spcBef>
                <a:spcPct val="0"/>
              </a:spcBef>
              <a:buNone/>
            </a:pPr>
            <a:r>
              <a:rPr lang="en-US" altLang="en-US" sz="2800" dirty="0">
                <a:solidFill>
                  <a:srgbClr val="000000"/>
                </a:solidFill>
                <a:latin typeface="Courier New" panose="02070309020205020404" pitchFamily="49" charset="0"/>
              </a:rPr>
              <a:t>	FROM   Employees</a:t>
            </a:r>
          </a:p>
          <a:p>
            <a:pPr marL="0" indent="0">
              <a:spcBef>
                <a:spcPct val="0"/>
              </a:spcBef>
              <a:buNone/>
            </a:pPr>
            <a:r>
              <a:rPr lang="en-US" altLang="en-US" sz="2800" dirty="0">
                <a:solidFill>
                  <a:srgbClr val="000000"/>
                </a:solidFill>
                <a:latin typeface="Courier New" panose="02070309020205020404" pitchFamily="49" charset="0"/>
              </a:rPr>
              <a:t>	WHERE  </a:t>
            </a:r>
            <a:r>
              <a:rPr lang="en-US" altLang="en-US" sz="2800" dirty="0" err="1">
                <a:solidFill>
                  <a:srgbClr val="000000"/>
                </a:solidFill>
                <a:latin typeface="Courier New" panose="02070309020205020404" pitchFamily="49" charset="0"/>
              </a:rPr>
              <a:t>job_id</a:t>
            </a:r>
            <a:r>
              <a:rPr lang="en-US" altLang="en-US" sz="2800" dirty="0">
                <a:solidFill>
                  <a:srgbClr val="000000"/>
                </a:solidFill>
                <a:latin typeface="Courier New" panose="02070309020205020404" pitchFamily="49" charset="0"/>
              </a:rPr>
              <a:t> LIKE '%CLERK'</a:t>
            </a:r>
          </a:p>
          <a:p>
            <a:pPr marL="0" indent="0">
              <a:spcBef>
                <a:spcPct val="0"/>
              </a:spcBef>
              <a:buNone/>
            </a:pPr>
            <a:r>
              <a:rPr lang="en-US" altLang="en-US" sz="2800" dirty="0">
                <a:solidFill>
                  <a:srgbClr val="000000"/>
                </a:solidFill>
                <a:latin typeface="Courier New" panose="02070309020205020404" pitchFamily="49" charset="0"/>
              </a:rPr>
              <a:t>	ORDER BY </a:t>
            </a:r>
            <a:r>
              <a:rPr lang="en-US" altLang="en-US" sz="2800" dirty="0" err="1">
                <a:solidFill>
                  <a:srgbClr val="000000"/>
                </a:solidFill>
                <a:latin typeface="Courier New" panose="02070309020205020404" pitchFamily="49" charset="0"/>
              </a:rPr>
              <a:t>last_name</a:t>
            </a:r>
            <a:endParaRPr lang="en-US" altLang="en-US" sz="2800" dirty="0">
              <a:solidFill>
                <a:srgbClr val="000000"/>
              </a:solidFill>
              <a:latin typeface="Courier New" panose="02070309020205020404" pitchFamily="49" charset="0"/>
            </a:endParaRPr>
          </a:p>
          <a:p>
            <a:pPr marL="0" indent="0">
              <a:spcBef>
                <a:spcPct val="0"/>
              </a:spcBef>
              <a:buNone/>
            </a:pPr>
            <a:r>
              <a:rPr lang="en-US" altLang="en-US" sz="2800" dirty="0">
                <a:solidFill>
                  <a:srgbClr val="000000"/>
                </a:solidFill>
                <a:latin typeface="Courier New" panose="02070309020205020404" pitchFamily="49" charset="0"/>
              </a:rPr>
              <a:t>	LIMIT 5;</a:t>
            </a:r>
            <a:endParaRPr lang="en-US" sz="2800" dirty="0"/>
          </a:p>
          <a:p>
            <a:pPr marL="0" indent="0">
              <a:spcBef>
                <a:spcPct val="0"/>
              </a:spcBef>
              <a:buNone/>
            </a:pPr>
            <a:r>
              <a:rPr lang="en-US" altLang="en-US" sz="2800" dirty="0">
                <a:solidFill>
                  <a:srgbClr val="000000"/>
                </a:solidFill>
                <a:latin typeface="Courier New" panose="02070309020205020404" pitchFamily="49" charset="0"/>
              </a:rPr>
              <a:t>	</a:t>
            </a:r>
            <a:endParaRPr lang="en-US" sz="2800" dirty="0"/>
          </a:p>
        </p:txBody>
      </p:sp>
      <p:sp>
        <p:nvSpPr>
          <p:cNvPr id="3" name="Title 2"/>
          <p:cNvSpPr>
            <a:spLocks noGrp="1"/>
          </p:cNvSpPr>
          <p:nvPr>
            <p:ph type="title"/>
          </p:nvPr>
        </p:nvSpPr>
        <p:spPr>
          <a:xfrm>
            <a:off x="1878182" y="346728"/>
            <a:ext cx="9545006" cy="369812"/>
          </a:xfrm>
        </p:spPr>
        <p:txBody>
          <a:bodyPr/>
          <a:lstStyle/>
          <a:p>
            <a:r>
              <a:rPr lang="en-US" dirty="0" err="1"/>
              <a:t>LIMITing</a:t>
            </a:r>
            <a:r>
              <a:rPr lang="en-US" dirty="0"/>
              <a:t> ROWS</a:t>
            </a:r>
            <a:br>
              <a:rPr lang="en-US" dirty="0"/>
            </a:br>
            <a:endParaRPr lang="en-US" dirty="0"/>
          </a:p>
        </p:txBody>
      </p:sp>
      <p:sp>
        <p:nvSpPr>
          <p:cNvPr id="42" name="Slide Number Placeholder 41">
            <a:extLst>
              <a:ext uri="{FF2B5EF4-FFF2-40B4-BE49-F238E27FC236}">
                <a16:creationId xmlns:a16="http://schemas.microsoft.com/office/drawing/2014/main" id="{9F2945EC-98CD-DD4E-9605-8469ABE9E0E6}"/>
              </a:ext>
            </a:extLst>
          </p:cNvPr>
          <p:cNvSpPr>
            <a:spLocks noGrp="1"/>
          </p:cNvSpPr>
          <p:nvPr>
            <p:ph type="sldNum" sz="quarter" idx="4"/>
          </p:nvPr>
        </p:nvSpPr>
        <p:spPr/>
        <p:txBody>
          <a:bodyPr/>
          <a:lstStyle/>
          <a:p>
            <a:fld id="{6A7BD299-4115-435C-9390-0BF281B3F2C8}" type="slidenum">
              <a:rPr lang="en-US" smtClean="0"/>
              <a:pPr/>
              <a:t>90</a:t>
            </a:fld>
            <a:endParaRPr lang="en-US" dirty="0"/>
          </a:p>
        </p:txBody>
      </p:sp>
      <p:sp>
        <p:nvSpPr>
          <p:cNvPr id="43" name="Footer Placeholder 42">
            <a:extLst>
              <a:ext uri="{FF2B5EF4-FFF2-40B4-BE49-F238E27FC236}">
                <a16:creationId xmlns:a16="http://schemas.microsoft.com/office/drawing/2014/main" id="{3F9E8920-8F1D-D949-AF5F-106C7924C84D}"/>
              </a:ext>
            </a:extLst>
          </p:cNvPr>
          <p:cNvSpPr>
            <a:spLocks noGrp="1"/>
          </p:cNvSpPr>
          <p:nvPr>
            <p:ph type="ftr" sz="quarter" idx="3"/>
          </p:nvPr>
        </p:nvSpPr>
        <p:spPr/>
        <p:txBody>
          <a:bodyPr/>
          <a:lstStyle/>
          <a:p>
            <a:r>
              <a:rPr lang="en-US" dirty="0"/>
              <a:t>DBMS</a:t>
            </a:r>
          </a:p>
        </p:txBody>
      </p:sp>
    </p:spTree>
    <p:extLst>
      <p:ext uri="{BB962C8B-B14F-4D97-AF65-F5344CB8AC3E}">
        <p14:creationId xmlns:p14="http://schemas.microsoft.com/office/powerpoint/2010/main" val="536384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5" end="5"/>
                                            </p:txEl>
                                          </p:spTgt>
                                        </p:tgtEl>
                                        <p:attrNameLst>
                                          <p:attrName>style.visibility</p:attrName>
                                        </p:attrNameLst>
                                      </p:cBhvr>
                                      <p:to>
                                        <p:strVal val="visible"/>
                                      </p:to>
                                    </p:set>
                                    <p:anim calcmode="lin" valueType="num">
                                      <p:cBhvr additive="base">
                                        <p:cTn id="25"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anim calcmode="lin" valueType="num">
                                      <p:cBhvr additive="base">
                                        <p:cTn id="31"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7" end="7"/>
                                            </p:txEl>
                                          </p:spTgt>
                                        </p:tgtEl>
                                        <p:attrNameLst>
                                          <p:attrName>style.visibility</p:attrName>
                                        </p:attrNameLst>
                                      </p:cBhvr>
                                      <p:to>
                                        <p:strVal val="visible"/>
                                      </p:to>
                                    </p:set>
                                    <p:anim calcmode="lin" valueType="num">
                                      <p:cBhvr additive="base">
                                        <p:cTn id="37"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11" end="11"/>
                                            </p:txEl>
                                          </p:spTgt>
                                        </p:tgtEl>
                                        <p:attrNameLst>
                                          <p:attrName>style.visibility</p:attrName>
                                        </p:attrNameLst>
                                      </p:cBhvr>
                                      <p:to>
                                        <p:strVal val="visible"/>
                                      </p:to>
                                    </p:set>
                                    <p:anim calcmode="lin" valueType="num">
                                      <p:cBhvr additive="base">
                                        <p:cTn id="43" dur="500" fill="hold"/>
                                        <p:tgtEl>
                                          <p:spTgt spid="2">
                                            <p:txEl>
                                              <p:pRg st="11" end="11"/>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3"/>
                                        </p:tgtEl>
                                        <p:attrNameLst>
                                          <p:attrName>style.visibility</p:attrName>
                                        </p:attrNameLst>
                                      </p:cBhvr>
                                      <p:to>
                                        <p:strVal val="visible"/>
                                      </p:to>
                                    </p:set>
                                    <p:anim calcmode="lin" valueType="num">
                                      <p:cBhvr additive="base">
                                        <p:cTn id="49" dur="500" fill="hold"/>
                                        <p:tgtEl>
                                          <p:spTgt spid="3"/>
                                        </p:tgtEl>
                                        <p:attrNameLst>
                                          <p:attrName>ppt_x</p:attrName>
                                        </p:attrNameLst>
                                      </p:cBhvr>
                                      <p:tavLst>
                                        <p:tav tm="0">
                                          <p:val>
                                            <p:strVal val="#ppt_x"/>
                                          </p:val>
                                        </p:tav>
                                        <p:tav tm="100000">
                                          <p:val>
                                            <p:strVal val="#ppt_x"/>
                                          </p:val>
                                        </p:tav>
                                      </p:tavLst>
                                    </p:anim>
                                    <p:anim calcmode="lin" valueType="num">
                                      <p:cBhvr additive="base">
                                        <p:cTn id="5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3" grpId="0"/>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1"/>
          </p:nvPr>
        </p:nvSpPr>
        <p:spPr/>
        <p:txBody>
          <a:bodyPr>
            <a:normAutofit/>
          </a:bodyPr>
          <a:lstStyle/>
          <a:p>
            <a:pPr marL="0" indent="0">
              <a:spcBef>
                <a:spcPct val="0"/>
              </a:spcBef>
              <a:buNone/>
            </a:pPr>
            <a:r>
              <a:rPr lang="en-US" altLang="en-US" sz="2800" dirty="0" smtClean="0">
                <a:solidFill>
                  <a:srgbClr val="000000"/>
                </a:solidFill>
                <a:latin typeface="Courier New" panose="02070309020205020404" pitchFamily="49" charset="0"/>
              </a:rPr>
              <a:t>List the 10 clerks who get more salary than others.</a:t>
            </a:r>
          </a:p>
          <a:p>
            <a:pPr marL="0" indent="0">
              <a:spcBef>
                <a:spcPct val="0"/>
              </a:spcBef>
              <a:buNone/>
            </a:pPr>
            <a:endParaRPr lang="en-US" altLang="en-US" sz="2800" dirty="0">
              <a:solidFill>
                <a:srgbClr val="000000"/>
              </a:solidFill>
              <a:latin typeface="Courier New" panose="02070309020205020404" pitchFamily="49" charset="0"/>
            </a:endParaRPr>
          </a:p>
          <a:p>
            <a:pPr marL="0" indent="0">
              <a:spcBef>
                <a:spcPct val="0"/>
              </a:spcBef>
              <a:buNone/>
            </a:pPr>
            <a:r>
              <a:rPr lang="en-US" altLang="en-US" sz="2800" dirty="0" smtClean="0">
                <a:solidFill>
                  <a:srgbClr val="000000"/>
                </a:solidFill>
                <a:latin typeface="Courier New" panose="02070309020205020404" pitchFamily="49" charset="0"/>
              </a:rPr>
              <a:t>SELECT </a:t>
            </a:r>
            <a:r>
              <a:rPr lang="en-US" altLang="en-US" sz="2800" dirty="0" err="1">
                <a:solidFill>
                  <a:srgbClr val="000000"/>
                </a:solidFill>
                <a:latin typeface="Courier New" panose="02070309020205020404" pitchFamily="49" charset="0"/>
              </a:rPr>
              <a:t>first_name</a:t>
            </a:r>
            <a:r>
              <a:rPr lang="en-US" altLang="en-US" sz="2800" dirty="0">
                <a:solidFill>
                  <a:srgbClr val="000000"/>
                </a:solidFill>
                <a:latin typeface="Courier New" panose="02070309020205020404" pitchFamily="49" charset="0"/>
              </a:rPr>
              <a:t>, </a:t>
            </a:r>
            <a:r>
              <a:rPr lang="en-US" altLang="en-US" sz="2800" dirty="0" err="1">
                <a:solidFill>
                  <a:srgbClr val="000000"/>
                </a:solidFill>
                <a:latin typeface="Courier New" panose="02070309020205020404" pitchFamily="49" charset="0"/>
              </a:rPr>
              <a:t>last_name</a:t>
            </a:r>
            <a:r>
              <a:rPr lang="en-US" altLang="en-US" sz="2800" dirty="0">
                <a:solidFill>
                  <a:srgbClr val="000000"/>
                </a:solidFill>
                <a:latin typeface="Courier New" panose="02070309020205020404" pitchFamily="49" charset="0"/>
              </a:rPr>
              <a:t>, </a:t>
            </a:r>
            <a:r>
              <a:rPr lang="en-US" altLang="en-US" sz="2800" dirty="0" err="1" smtClean="0">
                <a:solidFill>
                  <a:srgbClr val="000000"/>
                </a:solidFill>
                <a:latin typeface="Courier New" panose="02070309020205020404" pitchFamily="49" charset="0"/>
              </a:rPr>
              <a:t>job_id</a:t>
            </a:r>
            <a:r>
              <a:rPr lang="en-US" altLang="en-US" sz="2800" dirty="0" smtClean="0">
                <a:solidFill>
                  <a:srgbClr val="000000"/>
                </a:solidFill>
                <a:latin typeface="Courier New" panose="02070309020205020404" pitchFamily="49" charset="0"/>
              </a:rPr>
              <a:t>, salary</a:t>
            </a:r>
            <a:endParaRPr lang="en-US" altLang="en-US" sz="2800" dirty="0">
              <a:solidFill>
                <a:srgbClr val="000000"/>
              </a:solidFill>
              <a:latin typeface="Courier New" panose="02070309020205020404" pitchFamily="49" charset="0"/>
            </a:endParaRPr>
          </a:p>
          <a:p>
            <a:pPr marL="0" indent="0">
              <a:spcBef>
                <a:spcPct val="0"/>
              </a:spcBef>
              <a:buNone/>
            </a:pPr>
            <a:r>
              <a:rPr lang="en-US" altLang="en-US" sz="2800" dirty="0">
                <a:solidFill>
                  <a:srgbClr val="000000"/>
                </a:solidFill>
                <a:latin typeface="Courier New" panose="02070309020205020404" pitchFamily="49" charset="0"/>
              </a:rPr>
              <a:t>	FROM   Employees</a:t>
            </a:r>
          </a:p>
          <a:p>
            <a:pPr marL="0" indent="0">
              <a:spcBef>
                <a:spcPct val="0"/>
              </a:spcBef>
              <a:buNone/>
            </a:pPr>
            <a:r>
              <a:rPr lang="en-US" altLang="en-US" sz="2800" dirty="0">
                <a:solidFill>
                  <a:srgbClr val="000000"/>
                </a:solidFill>
                <a:latin typeface="Courier New" panose="02070309020205020404" pitchFamily="49" charset="0"/>
              </a:rPr>
              <a:t>	WHERE  </a:t>
            </a:r>
            <a:r>
              <a:rPr lang="en-US" altLang="en-US" sz="2800" dirty="0" err="1">
                <a:solidFill>
                  <a:srgbClr val="000000"/>
                </a:solidFill>
                <a:latin typeface="Courier New" panose="02070309020205020404" pitchFamily="49" charset="0"/>
              </a:rPr>
              <a:t>job_id</a:t>
            </a:r>
            <a:r>
              <a:rPr lang="en-US" altLang="en-US" sz="2800" dirty="0">
                <a:solidFill>
                  <a:srgbClr val="000000"/>
                </a:solidFill>
                <a:latin typeface="Courier New" panose="02070309020205020404" pitchFamily="49" charset="0"/>
              </a:rPr>
              <a:t> LIKE '%</a:t>
            </a:r>
            <a:r>
              <a:rPr lang="en-US" altLang="en-US" sz="2800" dirty="0" smtClean="0">
                <a:solidFill>
                  <a:srgbClr val="000000"/>
                </a:solidFill>
                <a:latin typeface="Courier New" panose="02070309020205020404" pitchFamily="49" charset="0"/>
              </a:rPr>
              <a:t>CLERK’</a:t>
            </a:r>
          </a:p>
          <a:p>
            <a:pPr marL="0" indent="0">
              <a:spcBef>
                <a:spcPct val="0"/>
              </a:spcBef>
              <a:buNone/>
            </a:pPr>
            <a:r>
              <a:rPr lang="en-US" altLang="en-US" sz="2800" dirty="0">
                <a:solidFill>
                  <a:srgbClr val="000000"/>
                </a:solidFill>
                <a:latin typeface="Courier New" panose="02070309020205020404" pitchFamily="49" charset="0"/>
              </a:rPr>
              <a:t>	</a:t>
            </a:r>
            <a:r>
              <a:rPr lang="en-US" altLang="en-US" sz="2800" dirty="0" smtClean="0">
                <a:solidFill>
                  <a:srgbClr val="000000"/>
                </a:solidFill>
                <a:latin typeface="Courier New" panose="02070309020205020404" pitchFamily="49" charset="0"/>
              </a:rPr>
              <a:t>ORDER BY salary </a:t>
            </a:r>
            <a:r>
              <a:rPr lang="en-US" altLang="en-US" sz="2800" dirty="0" err="1" smtClean="0">
                <a:solidFill>
                  <a:srgbClr val="000000"/>
                </a:solidFill>
                <a:latin typeface="Courier New" panose="02070309020205020404" pitchFamily="49" charset="0"/>
              </a:rPr>
              <a:t>desc</a:t>
            </a:r>
            <a:endParaRPr lang="en-US" altLang="en-US" sz="2800" dirty="0">
              <a:solidFill>
                <a:srgbClr val="000000"/>
              </a:solidFill>
              <a:latin typeface="Courier New" panose="02070309020205020404" pitchFamily="49" charset="0"/>
            </a:endParaRPr>
          </a:p>
          <a:p>
            <a:pPr marL="0" indent="0">
              <a:spcBef>
                <a:spcPct val="0"/>
              </a:spcBef>
              <a:buNone/>
            </a:pPr>
            <a:r>
              <a:rPr lang="en-US" altLang="en-US" sz="2800" dirty="0">
                <a:solidFill>
                  <a:srgbClr val="000000"/>
                </a:solidFill>
                <a:latin typeface="Courier New" panose="02070309020205020404" pitchFamily="49" charset="0"/>
              </a:rPr>
              <a:t>	LIMIT 10;</a:t>
            </a:r>
            <a:endParaRPr lang="en-US" sz="2800" dirty="0"/>
          </a:p>
          <a:p>
            <a:r>
              <a:rPr lang="en-US" sz="2800" dirty="0">
                <a:solidFill>
                  <a:srgbClr val="000000"/>
                </a:solidFill>
                <a:latin typeface="Courier New" panose="02070309020205020404" pitchFamily="49" charset="0"/>
              </a:rPr>
              <a:t>Display third highest salary of all employees</a:t>
            </a:r>
          </a:p>
          <a:p>
            <a:endParaRPr lang="en-US" sz="2800" dirty="0"/>
          </a:p>
        </p:txBody>
      </p:sp>
      <p:sp>
        <p:nvSpPr>
          <p:cNvPr id="3" name="Title 2"/>
          <p:cNvSpPr>
            <a:spLocks noGrp="1"/>
          </p:cNvSpPr>
          <p:nvPr>
            <p:ph type="title"/>
          </p:nvPr>
        </p:nvSpPr>
        <p:spPr/>
        <p:txBody>
          <a:bodyPr/>
          <a:lstStyle/>
          <a:p>
            <a:endParaRPr lang="en-US"/>
          </a:p>
        </p:txBody>
      </p:sp>
      <p:sp>
        <p:nvSpPr>
          <p:cNvPr id="4" name="Footer Placeholder 3"/>
          <p:cNvSpPr>
            <a:spLocks noGrp="1"/>
          </p:cNvSpPr>
          <p:nvPr>
            <p:ph type="ftr" sz="quarter" idx="3"/>
          </p:nvPr>
        </p:nvSpPr>
        <p:spPr/>
        <p:txBody>
          <a:bodyPr/>
          <a:lstStyle/>
          <a:p>
            <a:r>
              <a:rPr lang="en-US" smtClean="0"/>
              <a:t>DBMS</a:t>
            </a:r>
            <a:endParaRPr lang="en-US" dirty="0"/>
          </a:p>
        </p:txBody>
      </p:sp>
      <p:sp>
        <p:nvSpPr>
          <p:cNvPr id="5" name="Slide Number Placeholder 4"/>
          <p:cNvSpPr>
            <a:spLocks noGrp="1"/>
          </p:cNvSpPr>
          <p:nvPr>
            <p:ph type="sldNum" sz="quarter" idx="4"/>
          </p:nvPr>
        </p:nvSpPr>
        <p:spPr/>
        <p:txBody>
          <a:bodyPr/>
          <a:lstStyle/>
          <a:p>
            <a:fld id="{6A7BD299-4115-435C-9390-0BF281B3F2C8}" type="slidenum">
              <a:rPr lang="en-US" smtClean="0"/>
              <a:pPr/>
              <a:t>91</a:t>
            </a:fld>
            <a:endParaRPr lang="en-US" dirty="0"/>
          </a:p>
        </p:txBody>
      </p:sp>
    </p:spTree>
    <p:extLst>
      <p:ext uri="{BB962C8B-B14F-4D97-AF65-F5344CB8AC3E}">
        <p14:creationId xmlns:p14="http://schemas.microsoft.com/office/powerpoint/2010/main" val="466931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 calcmode="lin" valueType="num">
                                      <p:cBhvr additive="base">
                                        <p:cTn id="13"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anim calcmode="lin" valueType="num">
                                      <p:cBhvr additive="base">
                                        <p:cTn id="19"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7" end="7"/>
                                            </p:txEl>
                                          </p:spTgt>
                                        </p:tgtEl>
                                        <p:attrNameLst>
                                          <p:attrName>style.visibility</p:attrName>
                                        </p:attrNameLst>
                                      </p:cBhvr>
                                      <p:to>
                                        <p:strVal val="visible"/>
                                      </p:to>
                                    </p:set>
                                    <p:anim calcmode="lin" valueType="num">
                                      <p:cBhvr additive="base">
                                        <p:cTn id="25"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1"/>
          </p:nvPr>
        </p:nvSpPr>
        <p:spPr/>
        <p:txBody>
          <a:bodyPr/>
          <a:lstStyle/>
          <a:p>
            <a:r>
              <a:rPr lang="en-US" dirty="0"/>
              <a:t>DBMS consists of a collection of interrelated files and set of programs.</a:t>
            </a:r>
          </a:p>
          <a:p>
            <a:r>
              <a:rPr lang="en-US" dirty="0"/>
              <a:t>A 'database model' specifies how a database is structured and used.</a:t>
            </a:r>
          </a:p>
          <a:p>
            <a:r>
              <a:rPr lang="en-US" dirty="0"/>
              <a:t>A Key attribute is one which uniquely identifies a tuple and determines all other attributes in a relation.</a:t>
            </a:r>
          </a:p>
          <a:p>
            <a:r>
              <a:rPr lang="en-US" dirty="0"/>
              <a:t>Normalization eliminates Insert, delete and update anomalies along with data redundancy.</a:t>
            </a:r>
          </a:p>
          <a:p>
            <a:r>
              <a:rPr lang="en-US" dirty="0"/>
              <a:t>SELECT statement is used to retrieve the data from the DB.</a:t>
            </a:r>
          </a:p>
          <a:p>
            <a:r>
              <a:rPr lang="en-US" dirty="0"/>
              <a:t>WHERE clause is used to restrict the data retrieved </a:t>
            </a:r>
          </a:p>
          <a:p>
            <a:r>
              <a:rPr lang="en-US" dirty="0"/>
              <a:t>ORDER BY clause is used to sort the data.</a:t>
            </a:r>
          </a:p>
          <a:p>
            <a:endParaRPr lang="en-US" dirty="0"/>
          </a:p>
          <a:p>
            <a:endParaRPr lang="en-US" dirty="0"/>
          </a:p>
        </p:txBody>
      </p:sp>
      <p:sp>
        <p:nvSpPr>
          <p:cNvPr id="3" name="Title 2">
            <a:extLst>
              <a:ext uri="{FF2B5EF4-FFF2-40B4-BE49-F238E27FC236}">
                <a16:creationId xmlns:a16="http://schemas.microsoft.com/office/drawing/2014/main" id="{4BF5C20E-783F-D546-A825-4DBC083FC682}"/>
              </a:ext>
            </a:extLst>
          </p:cNvPr>
          <p:cNvSpPr>
            <a:spLocks noGrp="1"/>
          </p:cNvSpPr>
          <p:nvPr>
            <p:ph type="title"/>
          </p:nvPr>
        </p:nvSpPr>
        <p:spPr/>
        <p:txBody>
          <a:bodyPr/>
          <a:lstStyle/>
          <a:p>
            <a:r>
              <a:rPr lang="en-US"/>
              <a:t>SUMMARY</a:t>
            </a:r>
            <a:endParaRPr lang="en-US" dirty="0"/>
          </a:p>
        </p:txBody>
      </p:sp>
      <p:sp>
        <p:nvSpPr>
          <p:cNvPr id="2" name="Footer Placeholder 1">
            <a:extLst>
              <a:ext uri="{FF2B5EF4-FFF2-40B4-BE49-F238E27FC236}">
                <a16:creationId xmlns:a16="http://schemas.microsoft.com/office/drawing/2014/main" id="{8CA410BC-4BCE-0F49-838A-38B488E38E11}"/>
              </a:ext>
            </a:extLst>
          </p:cNvPr>
          <p:cNvSpPr>
            <a:spLocks noGrp="1"/>
          </p:cNvSpPr>
          <p:nvPr>
            <p:ph type="ftr" sz="quarter" idx="3"/>
          </p:nvPr>
        </p:nvSpPr>
        <p:spPr/>
        <p:txBody>
          <a:bodyPr/>
          <a:lstStyle/>
          <a:p>
            <a:r>
              <a:rPr lang="en-US"/>
              <a:t>DBMS</a:t>
            </a:r>
            <a:endParaRPr lang="en-US" dirty="0"/>
          </a:p>
        </p:txBody>
      </p:sp>
      <p:sp>
        <p:nvSpPr>
          <p:cNvPr id="6" name="Slide Number Placeholder 5">
            <a:extLst>
              <a:ext uri="{FF2B5EF4-FFF2-40B4-BE49-F238E27FC236}">
                <a16:creationId xmlns:a16="http://schemas.microsoft.com/office/drawing/2014/main" id="{241F2CBA-348C-A747-BC4F-8829C742FD6F}"/>
              </a:ext>
            </a:extLst>
          </p:cNvPr>
          <p:cNvSpPr>
            <a:spLocks noGrp="1"/>
          </p:cNvSpPr>
          <p:nvPr>
            <p:ph type="sldNum" sz="quarter" idx="4"/>
          </p:nvPr>
        </p:nvSpPr>
        <p:spPr/>
        <p:txBody>
          <a:bodyPr/>
          <a:lstStyle/>
          <a:p>
            <a:fld id="{6A7BD299-4115-435C-9390-0BF281B3F2C8}" type="slidenum">
              <a:rPr lang="en-US" smtClean="0"/>
              <a:pPr/>
              <a:t>92</a:t>
            </a:fld>
            <a:endParaRPr lang="en-US" dirty="0"/>
          </a:p>
        </p:txBody>
      </p:sp>
      <p:pic>
        <p:nvPicPr>
          <p:cNvPr id="5" name="Picture 4">
            <a:extLst>
              <a:ext uri="{FF2B5EF4-FFF2-40B4-BE49-F238E27FC236}">
                <a16:creationId xmlns:a16="http://schemas.microsoft.com/office/drawing/2014/main" id="{9DBA0CE9-370B-FD44-93DB-D6F4558C62D1}"/>
              </a:ext>
            </a:extLst>
          </p:cNvPr>
          <p:cNvPicPr>
            <a:picLocks noChangeAspect="1"/>
          </p:cNvPicPr>
          <p:nvPr/>
        </p:nvPicPr>
        <p:blipFill rotWithShape="1">
          <a:blip r:embed="rId3" cstate="screen">
            <a:clrChange>
              <a:clrFrom>
                <a:srgbClr val="FFFFFF"/>
              </a:clrFrom>
              <a:clrTo>
                <a:srgbClr val="FFFFFF">
                  <a:alpha val="0"/>
                </a:srgbClr>
              </a:clrTo>
            </a:clrChange>
            <a:alphaModFix amt="50000"/>
            <a:extLst>
              <a:ext uri="{28A0092B-C50C-407E-A947-70E740481C1C}">
                <a14:useLocalDpi xmlns:a14="http://schemas.microsoft.com/office/drawing/2010/main"/>
              </a:ext>
            </a:extLst>
          </a:blip>
          <a:srcRect/>
          <a:stretch/>
        </p:blipFill>
        <p:spPr>
          <a:xfrm>
            <a:off x="9345657" y="3476350"/>
            <a:ext cx="2819405" cy="2880000"/>
          </a:xfrm>
          <a:prstGeom prst="rect">
            <a:avLst/>
          </a:prstGeom>
        </p:spPr>
      </p:pic>
    </p:spTree>
    <p:extLst>
      <p:ext uri="{BB962C8B-B14F-4D97-AF65-F5344CB8AC3E}">
        <p14:creationId xmlns:p14="http://schemas.microsoft.com/office/powerpoint/2010/main" val="1948124991"/>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943ED-A770-9543-88C4-FC9E6F466FED}"/>
              </a:ext>
            </a:extLst>
          </p:cNvPr>
          <p:cNvSpPr>
            <a:spLocks noGrp="1"/>
          </p:cNvSpPr>
          <p:nvPr>
            <p:ph type="title"/>
          </p:nvPr>
        </p:nvSpPr>
        <p:spPr/>
        <p:txBody>
          <a:bodyPr/>
          <a:lstStyle/>
          <a:p>
            <a:r>
              <a:rPr lang="en-US"/>
              <a:t>THANK YOU</a:t>
            </a:r>
            <a:endParaRPr lang="en-US" dirty="0"/>
          </a:p>
        </p:txBody>
      </p:sp>
    </p:spTree>
    <p:extLst>
      <p:ext uri="{BB962C8B-B14F-4D97-AF65-F5344CB8AC3E}">
        <p14:creationId xmlns:p14="http://schemas.microsoft.com/office/powerpoint/2010/main" val="3340523559"/>
      </p:ext>
    </p:extLst>
  </p:cSld>
  <p:clrMapOvr>
    <a:masterClrMapping/>
  </p:clrMapOvr>
  <p:timing>
    <p:tnLst>
      <p:par>
        <p:cTn id="1" dur="indefinite" restart="never" nodeType="tmRoot"/>
      </p:par>
    </p:tnLst>
  </p:timing>
</p:sld>
</file>

<file path=ppt/theme/theme1.xml><?xml version="1.0" encoding="utf-8"?>
<a:theme xmlns:a="http://schemas.openxmlformats.org/drawingml/2006/main" name="Fra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{A494F9BE-D416-CB44-9873-134E735033F5}tf10001124</Template>
  <TotalTime>11478</TotalTime>
  <Words>4899</Words>
  <Application>Microsoft Office PowerPoint</Application>
  <PresentationFormat>Widescreen</PresentationFormat>
  <Paragraphs>1505</Paragraphs>
  <Slides>93</Slides>
  <Notes>79</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93</vt:i4>
      </vt:variant>
    </vt:vector>
  </HeadingPairs>
  <TitlesOfParts>
    <vt:vector size="107" baseType="lpstr">
      <vt:lpstr>Arial</vt:lpstr>
      <vt:lpstr>Arial Narrow</vt:lpstr>
      <vt:lpstr>Calibri</vt:lpstr>
      <vt:lpstr>Corbel</vt:lpstr>
      <vt:lpstr>Courier New</vt:lpstr>
      <vt:lpstr>Helvetica LT Std Cond</vt:lpstr>
      <vt:lpstr>Helvetica LT Std Cond Light</vt:lpstr>
      <vt:lpstr>Mangal</vt:lpstr>
      <vt:lpstr>PT Mono</vt:lpstr>
      <vt:lpstr>Times New Roman</vt:lpstr>
      <vt:lpstr>Wingdings</vt:lpstr>
      <vt:lpstr>Wingdings 2</vt:lpstr>
      <vt:lpstr>Frame</vt:lpstr>
      <vt:lpstr>Visio</vt:lpstr>
      <vt:lpstr>Data Querying and Manipulation using SQL – Day 1</vt:lpstr>
      <vt:lpstr>OBJECTIVES</vt:lpstr>
      <vt:lpstr>CONTENTS</vt:lpstr>
      <vt:lpstr>TRADITIONAL FILE APPROACH </vt:lpstr>
      <vt:lpstr>PROBLEMS IN TRADITIONAL FILE APPROACH </vt:lpstr>
      <vt:lpstr>DATABASE </vt:lpstr>
      <vt:lpstr>DATABASE MANAGEMENT SYSTEM</vt:lpstr>
      <vt:lpstr>DBMS OPERATIONS</vt:lpstr>
      <vt:lpstr>BENEFITS OF DBMS </vt:lpstr>
      <vt:lpstr>DEFINING DATABASE MODEL </vt:lpstr>
      <vt:lpstr>TYPES OF DATA MODEL </vt:lpstr>
      <vt:lpstr>THREE-SCHEMA ARCHITECTURE  </vt:lpstr>
      <vt:lpstr>THREE-SCHEMA ARCHITECTURE  </vt:lpstr>
      <vt:lpstr>RECORD BASED DATA MODEL – RELATIONAL DATA MODEL </vt:lpstr>
      <vt:lpstr>RELATIONAL DATA MODELS BASICS </vt:lpstr>
      <vt:lpstr>RELATIONAL MODELS BASICS </vt:lpstr>
      <vt:lpstr>KEY AND NON-KEY ATTRIBUTES </vt:lpstr>
      <vt:lpstr>CANDIDATE KEY </vt:lpstr>
      <vt:lpstr>PRIMARY KEY </vt:lpstr>
      <vt:lpstr>COMPOSITE PRIMARY KEY </vt:lpstr>
      <vt:lpstr>FOREIGN KEY </vt:lpstr>
      <vt:lpstr>FEATURES OF RDBMS </vt:lpstr>
      <vt:lpstr>PowerPoint Presentation</vt:lpstr>
      <vt:lpstr>GL database</vt:lpstr>
      <vt:lpstr>SCD table                                                                                                      Primary Key: regno,cno </vt:lpstr>
      <vt:lpstr>NORMALIZATION AND NORMAL FORMS </vt:lpstr>
      <vt:lpstr>NORMALIZATION AND NORMAL FORMS  </vt:lpstr>
      <vt:lpstr>NEED FOR NORMALIZATION </vt:lpstr>
      <vt:lpstr>NEED FOR NORMALIZATION </vt:lpstr>
      <vt:lpstr>FUNCTIONAL DEPENDENCY </vt:lpstr>
      <vt:lpstr>FUNCTIONAL DEPENDENCY  </vt:lpstr>
      <vt:lpstr>FD TYPES  </vt:lpstr>
      <vt:lpstr>FD TYPES  </vt:lpstr>
      <vt:lpstr>FD TYPES </vt:lpstr>
      <vt:lpstr>FD TYPES </vt:lpstr>
      <vt:lpstr>KEY ATTRIBUTE - ALTERNATE DEFINITION </vt:lpstr>
      <vt:lpstr>NORMALIZATION  </vt:lpstr>
      <vt:lpstr>FIRST NORMAL FORM  </vt:lpstr>
      <vt:lpstr>FIRST NORMAL FORM (1NF)  </vt:lpstr>
      <vt:lpstr>FIRST NORMAL FORM (1NF)  </vt:lpstr>
      <vt:lpstr>SECOND NORMAL FORM (2NF) </vt:lpstr>
      <vt:lpstr>SECOND NORMAL FORM (2NF)  </vt:lpstr>
      <vt:lpstr>SECOND NORMAL FORM (2NF)  </vt:lpstr>
      <vt:lpstr>SECOND NORMAL FORM (2NF)  </vt:lpstr>
      <vt:lpstr>THIRD NORMAL FORM (3NF) </vt:lpstr>
      <vt:lpstr>THIRD NORMAL FORM (3NF)  </vt:lpstr>
      <vt:lpstr>THIRD NORMAL FORM (3NF)  </vt:lpstr>
      <vt:lpstr>NORMALIZATION IN A NUTSHELL</vt:lpstr>
      <vt:lpstr>PROS AND CONS OF NORMALIZATION  </vt:lpstr>
      <vt:lpstr>CASE STUDY </vt:lpstr>
      <vt:lpstr>HR SCHEMA </vt:lpstr>
      <vt:lpstr>PowerPoint Presentation</vt:lpstr>
      <vt:lpstr>PowerPoint Presentation</vt:lpstr>
      <vt:lpstr>CONTENTS</vt:lpstr>
      <vt:lpstr>SQL Command Groups</vt:lpstr>
      <vt:lpstr>SQL Command Groups (Contd …)</vt:lpstr>
      <vt:lpstr>SQL Command Groups (Contd …)</vt:lpstr>
      <vt:lpstr>Primitive Data Types</vt:lpstr>
      <vt:lpstr>CREATING TABLES</vt:lpstr>
      <vt:lpstr>RETRIEVING DATA USING THE SQL SELECT STATEMENT </vt:lpstr>
      <vt:lpstr>TYPES OF SELECT STATEMENTS </vt:lpstr>
      <vt:lpstr>BASIC SELECT STATEMENT </vt:lpstr>
      <vt:lpstr>GUIDELINES FOR SQL STATEMENTS </vt:lpstr>
      <vt:lpstr>WHERE DOES SQL FIT IN THE APPLICATION ARCHITECTURE?</vt:lpstr>
      <vt:lpstr>ARITHMETIC EXPRESSION IN SELECT </vt:lpstr>
      <vt:lpstr>COLUMN ALIASES </vt:lpstr>
      <vt:lpstr>COLUMNS WITH NULL IN SELECT </vt:lpstr>
      <vt:lpstr>CONCATENATION OPERATOR </vt:lpstr>
      <vt:lpstr>ELIMINATING DUPLICATE ROWS </vt:lpstr>
      <vt:lpstr>DESCRIBE COMMAND </vt:lpstr>
      <vt:lpstr>SELECTING IMMEDIATE DATA</vt:lpstr>
      <vt:lpstr>Comment Syntax</vt:lpstr>
      <vt:lpstr>PowerPoint Presentation</vt:lpstr>
      <vt:lpstr>WHERE CLAUSE </vt:lpstr>
      <vt:lpstr>WHERE CLAUSE </vt:lpstr>
      <vt:lpstr>WHERE CLAUSE </vt:lpstr>
      <vt:lpstr>WHERE CLAUSE – LOGICAL OPERATORS </vt:lpstr>
      <vt:lpstr>WHERE CLAUSE – LOGICAL OPERATORS PRECEDENCE </vt:lpstr>
      <vt:lpstr>PowerPoint Presentation</vt:lpstr>
      <vt:lpstr>PowerPoint Presentation</vt:lpstr>
      <vt:lpstr>WHERE CLAUSE – BETWEEN OPERATOR</vt:lpstr>
      <vt:lpstr>PowerPoint Presentation</vt:lpstr>
      <vt:lpstr>WHERE CLAUSE – IN OPERATOR</vt:lpstr>
      <vt:lpstr>WHERE CLAUSE – LIKE OPERATOR </vt:lpstr>
      <vt:lpstr>PowerPoint Presentation</vt:lpstr>
      <vt:lpstr>WHERE CLAUSE – IS NULL </vt:lpstr>
      <vt:lpstr>WHERE CLAUSE – OPERATOR PRECEDENCE </vt:lpstr>
      <vt:lpstr>ORDER BY CLAUSE </vt:lpstr>
      <vt:lpstr>ORDER BY CLAUSE </vt:lpstr>
      <vt:lpstr>LIMITing ROWS </vt:lpstr>
      <vt:lpstr>PowerPoint Presentation</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DBMS USING ORACLE-Day-1</dc:title>
  <dc:creator>Shivani</dc:creator>
  <cp:lastModifiedBy>Microsoft</cp:lastModifiedBy>
  <cp:revision>363</cp:revision>
  <dcterms:created xsi:type="dcterms:W3CDTF">2016-01-12T03:28:29Z</dcterms:created>
  <dcterms:modified xsi:type="dcterms:W3CDTF">2019-09-10T03:46:08Z</dcterms:modified>
</cp:coreProperties>
</file>